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61" r:id="rId3"/>
    <p:sldMasterId id="214748366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Lst>
  <p:sldSz cy="7560450" cx="10080625"/>
  <p:notesSz cx="6858000" cy="9144000"/>
  <p:embeddedFontLst>
    <p:embeddedFont>
      <p:font typeface="Corsiva"/>
      <p:regular r:id="rId122"/>
      <p:bold r:id="rId123"/>
      <p:italic r:id="rId124"/>
      <p:boldItalic r:id="rId125"/>
    </p:embeddedFont>
    <p:embeddedFont>
      <p:font typeface="Poiret One"/>
      <p:regular r:id="rId126"/>
    </p:embeddedFont>
    <p:embeddedFont>
      <p:font typeface="Chewy"/>
      <p:regular r:id="rId127"/>
    </p:embeddedFont>
    <p:embeddedFont>
      <p:font typeface="Lobster"/>
      <p:regular r:id="rId128"/>
    </p:embeddedFont>
    <p:embeddedFont>
      <p:font typeface="Gloria Hallelujah"/>
      <p:regular r:id="rId129"/>
    </p:embeddedFont>
    <p:embeddedFont>
      <p:font typeface="Fjalla One"/>
      <p:regular r:id="rId130"/>
    </p:embeddedFont>
    <p:embeddedFont>
      <p:font typeface="Indie Flower"/>
      <p:regular r:id="rId131"/>
    </p:embeddedFont>
    <p:embeddedFont>
      <p:font typeface="Pacifico"/>
      <p:regular r:id="rId132"/>
    </p:embeddedFont>
    <p:embeddedFont>
      <p:font typeface="Merriweather"/>
      <p:regular r:id="rId133"/>
      <p:bold r:id="rId134"/>
      <p:italic r:id="rId135"/>
      <p:boldItalic r:id="rId136"/>
    </p:embeddedFont>
    <p:embeddedFont>
      <p:font typeface="Source Sans Pro"/>
      <p:regular r:id="rId137"/>
      <p:bold r:id="rId138"/>
      <p:italic r:id="rId139"/>
      <p:boldItalic r:id="rId1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29" Type="http://schemas.openxmlformats.org/officeDocument/2006/relationships/font" Target="fonts/GloriaHallelujah-regular.fntdata"/><Relationship Id="rId128" Type="http://schemas.openxmlformats.org/officeDocument/2006/relationships/font" Target="fonts/Lobster-regular.fntdata"/><Relationship Id="rId127" Type="http://schemas.openxmlformats.org/officeDocument/2006/relationships/font" Target="fonts/Chewy-regular.fntdata"/><Relationship Id="rId126" Type="http://schemas.openxmlformats.org/officeDocument/2006/relationships/font" Target="fonts/PoiretOne-regular.fntdata"/><Relationship Id="rId26" Type="http://schemas.openxmlformats.org/officeDocument/2006/relationships/slide" Target="slides/slide21.xml"/><Relationship Id="rId121" Type="http://schemas.openxmlformats.org/officeDocument/2006/relationships/slide" Target="slides/slide116.xml"/><Relationship Id="rId25" Type="http://schemas.openxmlformats.org/officeDocument/2006/relationships/slide" Target="slides/slide20.xml"/><Relationship Id="rId120" Type="http://schemas.openxmlformats.org/officeDocument/2006/relationships/slide" Target="slides/slide115.xml"/><Relationship Id="rId28" Type="http://schemas.openxmlformats.org/officeDocument/2006/relationships/slide" Target="slides/slide23.xml"/><Relationship Id="rId27" Type="http://schemas.openxmlformats.org/officeDocument/2006/relationships/slide" Target="slides/slide22.xml"/><Relationship Id="rId125" Type="http://schemas.openxmlformats.org/officeDocument/2006/relationships/font" Target="fonts/Corsiva-boldItalic.fntdata"/><Relationship Id="rId29" Type="http://schemas.openxmlformats.org/officeDocument/2006/relationships/slide" Target="slides/slide24.xml"/><Relationship Id="rId124" Type="http://schemas.openxmlformats.org/officeDocument/2006/relationships/font" Target="fonts/Corsiva-italic.fntdata"/><Relationship Id="rId123" Type="http://schemas.openxmlformats.org/officeDocument/2006/relationships/font" Target="fonts/Corsiva-bold.fntdata"/><Relationship Id="rId122" Type="http://schemas.openxmlformats.org/officeDocument/2006/relationships/font" Target="fonts/Corsiva-regular.fntdata"/><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slide" Target="slides/slide114.xml"/><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slide" Target="slides/slide109.xml"/><Relationship Id="rId18" Type="http://schemas.openxmlformats.org/officeDocument/2006/relationships/slide" Target="slides/slide13.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140" Type="http://schemas.openxmlformats.org/officeDocument/2006/relationships/font" Target="fonts/SourceSansPro-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9" Type="http://schemas.openxmlformats.org/officeDocument/2006/relationships/font" Target="fonts/SourceSansPro-italic.fntdata"/><Relationship Id="rId138" Type="http://schemas.openxmlformats.org/officeDocument/2006/relationships/font" Target="fonts/SourceSansPro-bold.fntdata"/><Relationship Id="rId137" Type="http://schemas.openxmlformats.org/officeDocument/2006/relationships/font" Target="fonts/SourceSansPro-regular.fntdata"/><Relationship Id="rId132" Type="http://schemas.openxmlformats.org/officeDocument/2006/relationships/font" Target="fonts/Pacifico-regular.fntdata"/><Relationship Id="rId131" Type="http://schemas.openxmlformats.org/officeDocument/2006/relationships/font" Target="fonts/IndieFlower-regular.fntdata"/><Relationship Id="rId130" Type="http://schemas.openxmlformats.org/officeDocument/2006/relationships/font" Target="fonts/FjallaOne-regular.fntdata"/><Relationship Id="rId136" Type="http://schemas.openxmlformats.org/officeDocument/2006/relationships/font" Target="fonts/Merriweather-boldItalic.fntdata"/><Relationship Id="rId135" Type="http://schemas.openxmlformats.org/officeDocument/2006/relationships/font" Target="fonts/Merriweather-italic.fntdata"/><Relationship Id="rId134" Type="http://schemas.openxmlformats.org/officeDocument/2006/relationships/font" Target="fonts/Merriweather-bold.fntdata"/><Relationship Id="rId133" Type="http://schemas.openxmlformats.org/officeDocument/2006/relationships/font" Target="fonts/Merriweather-regular.fntdata"/><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6" name="Shape 96"/>
        <p:cNvGrpSpPr/>
        <p:nvPr/>
      </p:nvGrpSpPr>
      <p:grpSpPr>
        <a:xfrm>
          <a:off x="0" y="0"/>
          <a:ext cx="0" cy="0"/>
          <a:chOff x="0" y="0"/>
          <a:chExt cx="0" cy="0"/>
        </a:xfrm>
      </p:grpSpPr>
      <p:sp>
        <p:nvSpPr>
          <p:cNvPr id="97" name="Shape 97"/>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98" name="Shape 9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7" name="Shape 147"/>
        <p:cNvGrpSpPr/>
        <p:nvPr/>
      </p:nvGrpSpPr>
      <p:grpSpPr>
        <a:xfrm>
          <a:off x="0" y="0"/>
          <a:ext cx="0" cy="0"/>
          <a:chOff x="0" y="0"/>
          <a:chExt cx="0" cy="0"/>
        </a:xfrm>
      </p:grpSpPr>
      <p:sp>
        <p:nvSpPr>
          <p:cNvPr id="148" name="Shape 148"/>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49" name="Shape 14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42" name="Shape 1042"/>
        <p:cNvGrpSpPr/>
        <p:nvPr/>
      </p:nvGrpSpPr>
      <p:grpSpPr>
        <a:xfrm>
          <a:off x="0" y="0"/>
          <a:ext cx="0" cy="0"/>
          <a:chOff x="0" y="0"/>
          <a:chExt cx="0" cy="0"/>
        </a:xfrm>
      </p:grpSpPr>
      <p:sp>
        <p:nvSpPr>
          <p:cNvPr id="1043" name="Shape 104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044" name="Shape 104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49" name="Shape 1049"/>
        <p:cNvGrpSpPr/>
        <p:nvPr/>
      </p:nvGrpSpPr>
      <p:grpSpPr>
        <a:xfrm>
          <a:off x="0" y="0"/>
          <a:ext cx="0" cy="0"/>
          <a:chOff x="0" y="0"/>
          <a:chExt cx="0" cy="0"/>
        </a:xfrm>
      </p:grpSpPr>
      <p:sp>
        <p:nvSpPr>
          <p:cNvPr id="1050" name="Shape 105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051" name="Shape 105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60" name="Shape 1060"/>
        <p:cNvGrpSpPr/>
        <p:nvPr/>
      </p:nvGrpSpPr>
      <p:grpSpPr>
        <a:xfrm>
          <a:off x="0" y="0"/>
          <a:ext cx="0" cy="0"/>
          <a:chOff x="0" y="0"/>
          <a:chExt cx="0" cy="0"/>
        </a:xfrm>
      </p:grpSpPr>
      <p:sp>
        <p:nvSpPr>
          <p:cNvPr id="1061" name="Shape 106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062" name="Shape 106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65" name="Shape 1065"/>
        <p:cNvGrpSpPr/>
        <p:nvPr/>
      </p:nvGrpSpPr>
      <p:grpSpPr>
        <a:xfrm>
          <a:off x="0" y="0"/>
          <a:ext cx="0" cy="0"/>
          <a:chOff x="0" y="0"/>
          <a:chExt cx="0" cy="0"/>
        </a:xfrm>
      </p:grpSpPr>
      <p:sp>
        <p:nvSpPr>
          <p:cNvPr id="1066" name="Shape 106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067" name="Shape 10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70" name="Shape 1070"/>
        <p:cNvGrpSpPr/>
        <p:nvPr/>
      </p:nvGrpSpPr>
      <p:grpSpPr>
        <a:xfrm>
          <a:off x="0" y="0"/>
          <a:ext cx="0" cy="0"/>
          <a:chOff x="0" y="0"/>
          <a:chExt cx="0" cy="0"/>
        </a:xfrm>
      </p:grpSpPr>
      <p:sp>
        <p:nvSpPr>
          <p:cNvPr id="1071" name="Shape 107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072" name="Shape 107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83" name="Shape 1083"/>
        <p:cNvGrpSpPr/>
        <p:nvPr/>
      </p:nvGrpSpPr>
      <p:grpSpPr>
        <a:xfrm>
          <a:off x="0" y="0"/>
          <a:ext cx="0" cy="0"/>
          <a:chOff x="0" y="0"/>
          <a:chExt cx="0" cy="0"/>
        </a:xfrm>
      </p:grpSpPr>
      <p:sp>
        <p:nvSpPr>
          <p:cNvPr id="1084" name="Shape 108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085" name="Shape 108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91" name="Shape 1091"/>
        <p:cNvGrpSpPr/>
        <p:nvPr/>
      </p:nvGrpSpPr>
      <p:grpSpPr>
        <a:xfrm>
          <a:off x="0" y="0"/>
          <a:ext cx="0" cy="0"/>
          <a:chOff x="0" y="0"/>
          <a:chExt cx="0" cy="0"/>
        </a:xfrm>
      </p:grpSpPr>
      <p:sp>
        <p:nvSpPr>
          <p:cNvPr id="1092" name="Shape 109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093" name="Shape 109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01" name="Shape 1101"/>
        <p:cNvGrpSpPr/>
        <p:nvPr/>
      </p:nvGrpSpPr>
      <p:grpSpPr>
        <a:xfrm>
          <a:off x="0" y="0"/>
          <a:ext cx="0" cy="0"/>
          <a:chOff x="0" y="0"/>
          <a:chExt cx="0" cy="0"/>
        </a:xfrm>
      </p:grpSpPr>
      <p:sp>
        <p:nvSpPr>
          <p:cNvPr id="1102" name="Shape 110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103" name="Shape 110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11" name="Shape 1111"/>
        <p:cNvGrpSpPr/>
        <p:nvPr/>
      </p:nvGrpSpPr>
      <p:grpSpPr>
        <a:xfrm>
          <a:off x="0" y="0"/>
          <a:ext cx="0" cy="0"/>
          <a:chOff x="0" y="0"/>
          <a:chExt cx="0" cy="0"/>
        </a:xfrm>
      </p:grpSpPr>
      <p:sp>
        <p:nvSpPr>
          <p:cNvPr id="1112" name="Shape 111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113" name="Shape 111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20" name="Shape 1120"/>
        <p:cNvGrpSpPr/>
        <p:nvPr/>
      </p:nvGrpSpPr>
      <p:grpSpPr>
        <a:xfrm>
          <a:off x="0" y="0"/>
          <a:ext cx="0" cy="0"/>
          <a:chOff x="0" y="0"/>
          <a:chExt cx="0" cy="0"/>
        </a:xfrm>
      </p:grpSpPr>
      <p:sp>
        <p:nvSpPr>
          <p:cNvPr id="1121" name="Shape 112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122" name="Shape 112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2" name="Shape 152"/>
        <p:cNvGrpSpPr/>
        <p:nvPr/>
      </p:nvGrpSpPr>
      <p:grpSpPr>
        <a:xfrm>
          <a:off x="0" y="0"/>
          <a:ext cx="0" cy="0"/>
          <a:chOff x="0" y="0"/>
          <a:chExt cx="0" cy="0"/>
        </a:xfrm>
      </p:grpSpPr>
      <p:sp>
        <p:nvSpPr>
          <p:cNvPr id="153" name="Shape 15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54" name="Shape 15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37" name="Shape 1137"/>
        <p:cNvGrpSpPr/>
        <p:nvPr/>
      </p:nvGrpSpPr>
      <p:grpSpPr>
        <a:xfrm>
          <a:off x="0" y="0"/>
          <a:ext cx="0" cy="0"/>
          <a:chOff x="0" y="0"/>
          <a:chExt cx="0" cy="0"/>
        </a:xfrm>
      </p:grpSpPr>
      <p:sp>
        <p:nvSpPr>
          <p:cNvPr id="1138" name="Shape 113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139" name="Shape 113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79" name="Shape 1179"/>
        <p:cNvGrpSpPr/>
        <p:nvPr/>
      </p:nvGrpSpPr>
      <p:grpSpPr>
        <a:xfrm>
          <a:off x="0" y="0"/>
          <a:ext cx="0" cy="0"/>
          <a:chOff x="0" y="0"/>
          <a:chExt cx="0" cy="0"/>
        </a:xfrm>
      </p:grpSpPr>
      <p:sp>
        <p:nvSpPr>
          <p:cNvPr id="1180" name="Shape 118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181" name="Shape 118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US"/>
              <a:t>La tortura es el fiel reflejo de lo que se juega con los DDHH. Muestra el grado de impunidad del Poder. A pesar de más de dos siglos de prohibición, sigue como si no estuviera prohibida. En algunos casos, como EEUU e Israel, defendiéndola para “algunos casos”.  </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99" name="Shape 1199"/>
        <p:cNvGrpSpPr/>
        <p:nvPr/>
      </p:nvGrpSpPr>
      <p:grpSpPr>
        <a:xfrm>
          <a:off x="0" y="0"/>
          <a:ext cx="0" cy="0"/>
          <a:chOff x="0" y="0"/>
          <a:chExt cx="0" cy="0"/>
        </a:xfrm>
      </p:grpSpPr>
      <p:sp>
        <p:nvSpPr>
          <p:cNvPr id="1200" name="Shape 120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201" name="Shape 120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08" name="Shape 1208"/>
        <p:cNvGrpSpPr/>
        <p:nvPr/>
      </p:nvGrpSpPr>
      <p:grpSpPr>
        <a:xfrm>
          <a:off x="0" y="0"/>
          <a:ext cx="0" cy="0"/>
          <a:chOff x="0" y="0"/>
          <a:chExt cx="0" cy="0"/>
        </a:xfrm>
      </p:grpSpPr>
      <p:sp>
        <p:nvSpPr>
          <p:cNvPr id="1209" name="Shape 120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210" name="Shape 121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20" name="Shape 1220"/>
        <p:cNvGrpSpPr/>
        <p:nvPr/>
      </p:nvGrpSpPr>
      <p:grpSpPr>
        <a:xfrm>
          <a:off x="0" y="0"/>
          <a:ext cx="0" cy="0"/>
          <a:chOff x="0" y="0"/>
          <a:chExt cx="0" cy="0"/>
        </a:xfrm>
      </p:grpSpPr>
      <p:sp>
        <p:nvSpPr>
          <p:cNvPr id="1221" name="Shape 122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222" name="Shape 122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27" name="Shape 1227"/>
        <p:cNvGrpSpPr/>
        <p:nvPr/>
      </p:nvGrpSpPr>
      <p:grpSpPr>
        <a:xfrm>
          <a:off x="0" y="0"/>
          <a:ext cx="0" cy="0"/>
          <a:chOff x="0" y="0"/>
          <a:chExt cx="0" cy="0"/>
        </a:xfrm>
      </p:grpSpPr>
      <p:sp>
        <p:nvSpPr>
          <p:cNvPr id="1228" name="Shape 122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229" name="Shape 122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48" name="Shape 1248"/>
        <p:cNvGrpSpPr/>
        <p:nvPr/>
      </p:nvGrpSpPr>
      <p:grpSpPr>
        <a:xfrm>
          <a:off x="0" y="0"/>
          <a:ext cx="0" cy="0"/>
          <a:chOff x="0" y="0"/>
          <a:chExt cx="0" cy="0"/>
        </a:xfrm>
      </p:grpSpPr>
      <p:sp>
        <p:nvSpPr>
          <p:cNvPr id="1249" name="Shape 124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250" name="Shape 125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6" name="Shape 166"/>
        <p:cNvGrpSpPr/>
        <p:nvPr/>
      </p:nvGrpSpPr>
      <p:grpSpPr>
        <a:xfrm>
          <a:off x="0" y="0"/>
          <a:ext cx="0" cy="0"/>
          <a:chOff x="0" y="0"/>
          <a:chExt cx="0" cy="0"/>
        </a:xfrm>
      </p:grpSpPr>
      <p:sp>
        <p:nvSpPr>
          <p:cNvPr id="167" name="Shape 16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68" name="Shape 16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1" name="Shape 171"/>
        <p:cNvGrpSpPr/>
        <p:nvPr/>
      </p:nvGrpSpPr>
      <p:grpSpPr>
        <a:xfrm>
          <a:off x="0" y="0"/>
          <a:ext cx="0" cy="0"/>
          <a:chOff x="0" y="0"/>
          <a:chExt cx="0" cy="0"/>
        </a:xfrm>
      </p:grpSpPr>
      <p:sp>
        <p:nvSpPr>
          <p:cNvPr id="172" name="Shape 17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73" name="Shape 17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7" name="Shape 177"/>
        <p:cNvGrpSpPr/>
        <p:nvPr/>
      </p:nvGrpSpPr>
      <p:grpSpPr>
        <a:xfrm>
          <a:off x="0" y="0"/>
          <a:ext cx="0" cy="0"/>
          <a:chOff x="0" y="0"/>
          <a:chExt cx="0" cy="0"/>
        </a:xfrm>
      </p:grpSpPr>
      <p:sp>
        <p:nvSpPr>
          <p:cNvPr id="178" name="Shape 178"/>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79" name="Shape 17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5" name="Shape 185"/>
        <p:cNvGrpSpPr/>
        <p:nvPr/>
      </p:nvGrpSpPr>
      <p:grpSpPr>
        <a:xfrm>
          <a:off x="0" y="0"/>
          <a:ext cx="0" cy="0"/>
          <a:chOff x="0" y="0"/>
          <a:chExt cx="0" cy="0"/>
        </a:xfrm>
      </p:grpSpPr>
      <p:sp>
        <p:nvSpPr>
          <p:cNvPr id="186" name="Shape 18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87" name="Shape 18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0" name="Shape 200"/>
        <p:cNvGrpSpPr/>
        <p:nvPr/>
      </p:nvGrpSpPr>
      <p:grpSpPr>
        <a:xfrm>
          <a:off x="0" y="0"/>
          <a:ext cx="0" cy="0"/>
          <a:chOff x="0" y="0"/>
          <a:chExt cx="0" cy="0"/>
        </a:xfrm>
      </p:grpSpPr>
      <p:sp>
        <p:nvSpPr>
          <p:cNvPr id="201" name="Shape 201"/>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
        <p:nvSpPr>
          <p:cNvPr id="202" name="Shape 20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7" name="Shape 207"/>
        <p:cNvGrpSpPr/>
        <p:nvPr/>
      </p:nvGrpSpPr>
      <p:grpSpPr>
        <a:xfrm>
          <a:off x="0" y="0"/>
          <a:ext cx="0" cy="0"/>
          <a:chOff x="0" y="0"/>
          <a:chExt cx="0" cy="0"/>
        </a:xfrm>
      </p:grpSpPr>
      <p:sp>
        <p:nvSpPr>
          <p:cNvPr id="208" name="Shape 208"/>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09" name="Shape 20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3" name="Shape 213"/>
        <p:cNvGrpSpPr/>
        <p:nvPr/>
      </p:nvGrpSpPr>
      <p:grpSpPr>
        <a:xfrm>
          <a:off x="0" y="0"/>
          <a:ext cx="0" cy="0"/>
          <a:chOff x="0" y="0"/>
          <a:chExt cx="0" cy="0"/>
        </a:xfrm>
      </p:grpSpPr>
      <p:sp>
        <p:nvSpPr>
          <p:cNvPr id="214" name="Shape 21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15" name="Shape 21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3" name="Shape 223"/>
        <p:cNvGrpSpPr/>
        <p:nvPr/>
      </p:nvGrpSpPr>
      <p:grpSpPr>
        <a:xfrm>
          <a:off x="0" y="0"/>
          <a:ext cx="0" cy="0"/>
          <a:chOff x="0" y="0"/>
          <a:chExt cx="0" cy="0"/>
        </a:xfrm>
      </p:grpSpPr>
      <p:sp>
        <p:nvSpPr>
          <p:cNvPr id="224" name="Shape 22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25" name="Shape 22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5" name="Shape 105"/>
        <p:cNvGrpSpPr/>
        <p:nvPr/>
      </p:nvGrpSpPr>
      <p:grpSpPr>
        <a:xfrm>
          <a:off x="0" y="0"/>
          <a:ext cx="0" cy="0"/>
          <a:chOff x="0" y="0"/>
          <a:chExt cx="0" cy="0"/>
        </a:xfrm>
      </p:grpSpPr>
      <p:sp>
        <p:nvSpPr>
          <p:cNvPr id="106" name="Shape 10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07" name="Shape 10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1" name="Shape 231"/>
        <p:cNvGrpSpPr/>
        <p:nvPr/>
      </p:nvGrpSpPr>
      <p:grpSpPr>
        <a:xfrm>
          <a:off x="0" y="0"/>
          <a:ext cx="0" cy="0"/>
          <a:chOff x="0" y="0"/>
          <a:chExt cx="0" cy="0"/>
        </a:xfrm>
      </p:grpSpPr>
      <p:sp>
        <p:nvSpPr>
          <p:cNvPr id="232" name="Shape 23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33" name="Shape 23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2" name="Shape 252"/>
        <p:cNvGrpSpPr/>
        <p:nvPr/>
      </p:nvGrpSpPr>
      <p:grpSpPr>
        <a:xfrm>
          <a:off x="0" y="0"/>
          <a:ext cx="0" cy="0"/>
          <a:chOff x="0" y="0"/>
          <a:chExt cx="0" cy="0"/>
        </a:xfrm>
      </p:grpSpPr>
      <p:sp>
        <p:nvSpPr>
          <p:cNvPr id="253" name="Shape 25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54" name="Shape 25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2" name="Shape 262"/>
        <p:cNvGrpSpPr/>
        <p:nvPr/>
      </p:nvGrpSpPr>
      <p:grpSpPr>
        <a:xfrm>
          <a:off x="0" y="0"/>
          <a:ext cx="0" cy="0"/>
          <a:chOff x="0" y="0"/>
          <a:chExt cx="0" cy="0"/>
        </a:xfrm>
      </p:grpSpPr>
      <p:sp>
        <p:nvSpPr>
          <p:cNvPr id="263" name="Shape 26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64" name="Shape 26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9" name="Shape 279"/>
        <p:cNvGrpSpPr/>
        <p:nvPr/>
      </p:nvGrpSpPr>
      <p:grpSpPr>
        <a:xfrm>
          <a:off x="0" y="0"/>
          <a:ext cx="0" cy="0"/>
          <a:chOff x="0" y="0"/>
          <a:chExt cx="0" cy="0"/>
        </a:xfrm>
      </p:grpSpPr>
      <p:sp>
        <p:nvSpPr>
          <p:cNvPr id="280" name="Shape 28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81" name="Shape 28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4" name="Shape 284"/>
        <p:cNvGrpSpPr/>
        <p:nvPr/>
      </p:nvGrpSpPr>
      <p:grpSpPr>
        <a:xfrm>
          <a:off x="0" y="0"/>
          <a:ext cx="0" cy="0"/>
          <a:chOff x="0" y="0"/>
          <a:chExt cx="0" cy="0"/>
        </a:xfrm>
      </p:grpSpPr>
      <p:sp>
        <p:nvSpPr>
          <p:cNvPr id="285" name="Shape 28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86" name="Shape 28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0" name="Shape 290"/>
        <p:cNvGrpSpPr/>
        <p:nvPr/>
      </p:nvGrpSpPr>
      <p:grpSpPr>
        <a:xfrm>
          <a:off x="0" y="0"/>
          <a:ext cx="0" cy="0"/>
          <a:chOff x="0" y="0"/>
          <a:chExt cx="0" cy="0"/>
        </a:xfrm>
      </p:grpSpPr>
      <p:sp>
        <p:nvSpPr>
          <p:cNvPr id="291" name="Shape 291"/>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92" name="Shape 292"/>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8" name="Shape 298"/>
        <p:cNvGrpSpPr/>
        <p:nvPr/>
      </p:nvGrpSpPr>
      <p:grpSpPr>
        <a:xfrm>
          <a:off x="0" y="0"/>
          <a:ext cx="0" cy="0"/>
          <a:chOff x="0" y="0"/>
          <a:chExt cx="0" cy="0"/>
        </a:xfrm>
      </p:grpSpPr>
      <p:sp>
        <p:nvSpPr>
          <p:cNvPr id="299" name="Shape 299"/>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300" name="Shape 30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7" name="Shape 307"/>
        <p:cNvGrpSpPr/>
        <p:nvPr/>
      </p:nvGrpSpPr>
      <p:grpSpPr>
        <a:xfrm>
          <a:off x="0" y="0"/>
          <a:ext cx="0" cy="0"/>
          <a:chOff x="0" y="0"/>
          <a:chExt cx="0" cy="0"/>
        </a:xfrm>
      </p:grpSpPr>
      <p:sp>
        <p:nvSpPr>
          <p:cNvPr id="308" name="Shape 30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09" name="Shape 30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9" name="Shape 319"/>
        <p:cNvGrpSpPr/>
        <p:nvPr/>
      </p:nvGrpSpPr>
      <p:grpSpPr>
        <a:xfrm>
          <a:off x="0" y="0"/>
          <a:ext cx="0" cy="0"/>
          <a:chOff x="0" y="0"/>
          <a:chExt cx="0" cy="0"/>
        </a:xfrm>
      </p:grpSpPr>
      <p:sp>
        <p:nvSpPr>
          <p:cNvPr id="320" name="Shape 32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21" name="Shape 32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7" name="Shape 337"/>
        <p:cNvGrpSpPr/>
        <p:nvPr/>
      </p:nvGrpSpPr>
      <p:grpSpPr>
        <a:xfrm>
          <a:off x="0" y="0"/>
          <a:ext cx="0" cy="0"/>
          <a:chOff x="0" y="0"/>
          <a:chExt cx="0" cy="0"/>
        </a:xfrm>
      </p:grpSpPr>
      <p:sp>
        <p:nvSpPr>
          <p:cNvPr id="338" name="Shape 338"/>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
        <p:nvSpPr>
          <p:cNvPr id="339" name="Shape 33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1" name="Shape 111"/>
        <p:cNvGrpSpPr/>
        <p:nvPr/>
      </p:nvGrpSpPr>
      <p:grpSpPr>
        <a:xfrm>
          <a:off x="0" y="0"/>
          <a:ext cx="0" cy="0"/>
          <a:chOff x="0" y="0"/>
          <a:chExt cx="0" cy="0"/>
        </a:xfrm>
      </p:grpSpPr>
      <p:sp>
        <p:nvSpPr>
          <p:cNvPr id="112" name="Shape 11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13" name="Shape 11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1" name="Shape 361"/>
        <p:cNvGrpSpPr/>
        <p:nvPr/>
      </p:nvGrpSpPr>
      <p:grpSpPr>
        <a:xfrm>
          <a:off x="0" y="0"/>
          <a:ext cx="0" cy="0"/>
          <a:chOff x="0" y="0"/>
          <a:chExt cx="0" cy="0"/>
        </a:xfrm>
      </p:grpSpPr>
      <p:sp>
        <p:nvSpPr>
          <p:cNvPr id="362" name="Shape 36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63" name="Shape 36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1" name="Shape 371"/>
        <p:cNvGrpSpPr/>
        <p:nvPr/>
      </p:nvGrpSpPr>
      <p:grpSpPr>
        <a:xfrm>
          <a:off x="0" y="0"/>
          <a:ext cx="0" cy="0"/>
          <a:chOff x="0" y="0"/>
          <a:chExt cx="0" cy="0"/>
        </a:xfrm>
      </p:grpSpPr>
      <p:sp>
        <p:nvSpPr>
          <p:cNvPr id="372" name="Shape 37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73" name="Shape 37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0" name="Shape 380"/>
        <p:cNvGrpSpPr/>
        <p:nvPr/>
      </p:nvGrpSpPr>
      <p:grpSpPr>
        <a:xfrm>
          <a:off x="0" y="0"/>
          <a:ext cx="0" cy="0"/>
          <a:chOff x="0" y="0"/>
          <a:chExt cx="0" cy="0"/>
        </a:xfrm>
      </p:grpSpPr>
      <p:sp>
        <p:nvSpPr>
          <p:cNvPr id="381" name="Shape 38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82" name="Shape 38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3" name="Shape 393"/>
        <p:cNvGrpSpPr/>
        <p:nvPr/>
      </p:nvGrpSpPr>
      <p:grpSpPr>
        <a:xfrm>
          <a:off x="0" y="0"/>
          <a:ext cx="0" cy="0"/>
          <a:chOff x="0" y="0"/>
          <a:chExt cx="0" cy="0"/>
        </a:xfrm>
      </p:grpSpPr>
      <p:sp>
        <p:nvSpPr>
          <p:cNvPr id="394" name="Shape 39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95" name="Shape 39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2" name="Shape 402"/>
        <p:cNvGrpSpPr/>
        <p:nvPr/>
      </p:nvGrpSpPr>
      <p:grpSpPr>
        <a:xfrm>
          <a:off x="0" y="0"/>
          <a:ext cx="0" cy="0"/>
          <a:chOff x="0" y="0"/>
          <a:chExt cx="0" cy="0"/>
        </a:xfrm>
      </p:grpSpPr>
      <p:sp>
        <p:nvSpPr>
          <p:cNvPr id="403" name="Shape 40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04" name="Shape 40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1" name="Shape 411"/>
        <p:cNvGrpSpPr/>
        <p:nvPr/>
      </p:nvGrpSpPr>
      <p:grpSpPr>
        <a:xfrm>
          <a:off x="0" y="0"/>
          <a:ext cx="0" cy="0"/>
          <a:chOff x="0" y="0"/>
          <a:chExt cx="0" cy="0"/>
        </a:xfrm>
      </p:grpSpPr>
      <p:sp>
        <p:nvSpPr>
          <p:cNvPr id="412" name="Shape 41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13" name="Shape 41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0" name="Shape 420"/>
        <p:cNvGrpSpPr/>
        <p:nvPr/>
      </p:nvGrpSpPr>
      <p:grpSpPr>
        <a:xfrm>
          <a:off x="0" y="0"/>
          <a:ext cx="0" cy="0"/>
          <a:chOff x="0" y="0"/>
          <a:chExt cx="0" cy="0"/>
        </a:xfrm>
      </p:grpSpPr>
      <p:sp>
        <p:nvSpPr>
          <p:cNvPr id="421" name="Shape 42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22" name="Shape 42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9" name="Shape 429"/>
        <p:cNvGrpSpPr/>
        <p:nvPr/>
      </p:nvGrpSpPr>
      <p:grpSpPr>
        <a:xfrm>
          <a:off x="0" y="0"/>
          <a:ext cx="0" cy="0"/>
          <a:chOff x="0" y="0"/>
          <a:chExt cx="0" cy="0"/>
        </a:xfrm>
      </p:grpSpPr>
      <p:sp>
        <p:nvSpPr>
          <p:cNvPr id="430" name="Shape 43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31" name="Shape 43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8" name="Shape 438"/>
        <p:cNvGrpSpPr/>
        <p:nvPr/>
      </p:nvGrpSpPr>
      <p:grpSpPr>
        <a:xfrm>
          <a:off x="0" y="0"/>
          <a:ext cx="0" cy="0"/>
          <a:chOff x="0" y="0"/>
          <a:chExt cx="0" cy="0"/>
        </a:xfrm>
      </p:grpSpPr>
      <p:sp>
        <p:nvSpPr>
          <p:cNvPr id="439" name="Shape 43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40" name="Shape 44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7" name="Shape 447"/>
        <p:cNvGrpSpPr/>
        <p:nvPr/>
      </p:nvGrpSpPr>
      <p:grpSpPr>
        <a:xfrm>
          <a:off x="0" y="0"/>
          <a:ext cx="0" cy="0"/>
          <a:chOff x="0" y="0"/>
          <a:chExt cx="0" cy="0"/>
        </a:xfrm>
      </p:grpSpPr>
      <p:sp>
        <p:nvSpPr>
          <p:cNvPr id="448" name="Shape 44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49" name="Shape 44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7" name="Shape 117"/>
        <p:cNvGrpSpPr/>
        <p:nvPr/>
      </p:nvGrpSpPr>
      <p:grpSpPr>
        <a:xfrm>
          <a:off x="0" y="0"/>
          <a:ext cx="0" cy="0"/>
          <a:chOff x="0" y="0"/>
          <a:chExt cx="0" cy="0"/>
        </a:xfrm>
      </p:grpSpPr>
      <p:sp>
        <p:nvSpPr>
          <p:cNvPr id="118" name="Shape 118"/>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19" name="Shape 11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6" name="Shape 456"/>
        <p:cNvGrpSpPr/>
        <p:nvPr/>
      </p:nvGrpSpPr>
      <p:grpSpPr>
        <a:xfrm>
          <a:off x="0" y="0"/>
          <a:ext cx="0" cy="0"/>
          <a:chOff x="0" y="0"/>
          <a:chExt cx="0" cy="0"/>
        </a:xfrm>
      </p:grpSpPr>
      <p:sp>
        <p:nvSpPr>
          <p:cNvPr id="457" name="Shape 45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58" name="Shape 45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5" name="Shape 465"/>
        <p:cNvGrpSpPr/>
        <p:nvPr/>
      </p:nvGrpSpPr>
      <p:grpSpPr>
        <a:xfrm>
          <a:off x="0" y="0"/>
          <a:ext cx="0" cy="0"/>
          <a:chOff x="0" y="0"/>
          <a:chExt cx="0" cy="0"/>
        </a:xfrm>
      </p:grpSpPr>
      <p:sp>
        <p:nvSpPr>
          <p:cNvPr id="466" name="Shape 46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67" name="Shape 4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4" name="Shape 474"/>
        <p:cNvGrpSpPr/>
        <p:nvPr/>
      </p:nvGrpSpPr>
      <p:grpSpPr>
        <a:xfrm>
          <a:off x="0" y="0"/>
          <a:ext cx="0" cy="0"/>
          <a:chOff x="0" y="0"/>
          <a:chExt cx="0" cy="0"/>
        </a:xfrm>
      </p:grpSpPr>
      <p:sp>
        <p:nvSpPr>
          <p:cNvPr id="475" name="Shape 47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76" name="Shape 47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3" name="Shape 483"/>
        <p:cNvGrpSpPr/>
        <p:nvPr/>
      </p:nvGrpSpPr>
      <p:grpSpPr>
        <a:xfrm>
          <a:off x="0" y="0"/>
          <a:ext cx="0" cy="0"/>
          <a:chOff x="0" y="0"/>
          <a:chExt cx="0" cy="0"/>
        </a:xfrm>
      </p:grpSpPr>
      <p:sp>
        <p:nvSpPr>
          <p:cNvPr id="484" name="Shape 48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85" name="Shape 48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2" name="Shape 492"/>
        <p:cNvGrpSpPr/>
        <p:nvPr/>
      </p:nvGrpSpPr>
      <p:grpSpPr>
        <a:xfrm>
          <a:off x="0" y="0"/>
          <a:ext cx="0" cy="0"/>
          <a:chOff x="0" y="0"/>
          <a:chExt cx="0" cy="0"/>
        </a:xfrm>
      </p:grpSpPr>
      <p:sp>
        <p:nvSpPr>
          <p:cNvPr id="493" name="Shape 49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94" name="Shape 49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1" name="Shape 501"/>
        <p:cNvGrpSpPr/>
        <p:nvPr/>
      </p:nvGrpSpPr>
      <p:grpSpPr>
        <a:xfrm>
          <a:off x="0" y="0"/>
          <a:ext cx="0" cy="0"/>
          <a:chOff x="0" y="0"/>
          <a:chExt cx="0" cy="0"/>
        </a:xfrm>
      </p:grpSpPr>
      <p:sp>
        <p:nvSpPr>
          <p:cNvPr id="502" name="Shape 50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503" name="Shape 50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0" name="Shape 510"/>
        <p:cNvGrpSpPr/>
        <p:nvPr/>
      </p:nvGrpSpPr>
      <p:grpSpPr>
        <a:xfrm>
          <a:off x="0" y="0"/>
          <a:ext cx="0" cy="0"/>
          <a:chOff x="0" y="0"/>
          <a:chExt cx="0" cy="0"/>
        </a:xfrm>
      </p:grpSpPr>
      <p:sp>
        <p:nvSpPr>
          <p:cNvPr id="511" name="Shape 51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512" name="Shape 51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9" name="Shape 519"/>
        <p:cNvGrpSpPr/>
        <p:nvPr/>
      </p:nvGrpSpPr>
      <p:grpSpPr>
        <a:xfrm>
          <a:off x="0" y="0"/>
          <a:ext cx="0" cy="0"/>
          <a:chOff x="0" y="0"/>
          <a:chExt cx="0" cy="0"/>
        </a:xfrm>
      </p:grpSpPr>
      <p:sp>
        <p:nvSpPr>
          <p:cNvPr id="520" name="Shape 52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521" name="Shape 52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8" name="Shape 528"/>
        <p:cNvGrpSpPr/>
        <p:nvPr/>
      </p:nvGrpSpPr>
      <p:grpSpPr>
        <a:xfrm>
          <a:off x="0" y="0"/>
          <a:ext cx="0" cy="0"/>
          <a:chOff x="0" y="0"/>
          <a:chExt cx="0" cy="0"/>
        </a:xfrm>
      </p:grpSpPr>
      <p:sp>
        <p:nvSpPr>
          <p:cNvPr id="529" name="Shape 52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530" name="Shape 53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7" name="Shape 537"/>
        <p:cNvGrpSpPr/>
        <p:nvPr/>
      </p:nvGrpSpPr>
      <p:grpSpPr>
        <a:xfrm>
          <a:off x="0" y="0"/>
          <a:ext cx="0" cy="0"/>
          <a:chOff x="0" y="0"/>
          <a:chExt cx="0" cy="0"/>
        </a:xfrm>
      </p:grpSpPr>
      <p:sp>
        <p:nvSpPr>
          <p:cNvPr id="538" name="Shape 53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539" name="Shape 53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2" name="Shape 122"/>
        <p:cNvGrpSpPr/>
        <p:nvPr/>
      </p:nvGrpSpPr>
      <p:grpSpPr>
        <a:xfrm>
          <a:off x="0" y="0"/>
          <a:ext cx="0" cy="0"/>
          <a:chOff x="0" y="0"/>
          <a:chExt cx="0" cy="0"/>
        </a:xfrm>
      </p:grpSpPr>
      <p:sp>
        <p:nvSpPr>
          <p:cNvPr id="123" name="Shape 123"/>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24" name="Shape 124"/>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6" name="Shape 546"/>
        <p:cNvGrpSpPr/>
        <p:nvPr/>
      </p:nvGrpSpPr>
      <p:grpSpPr>
        <a:xfrm>
          <a:off x="0" y="0"/>
          <a:ext cx="0" cy="0"/>
          <a:chOff x="0" y="0"/>
          <a:chExt cx="0" cy="0"/>
        </a:xfrm>
      </p:grpSpPr>
      <p:sp>
        <p:nvSpPr>
          <p:cNvPr id="547" name="Shape 547"/>
          <p:cNvSpPr/>
          <p:nvPr>
            <p:ph idx="2" type="sldImg"/>
          </p:nvPr>
        </p:nvSpPr>
        <p:spPr>
          <a:xfrm>
            <a:off x="1143234" y="685800"/>
            <a:ext cx="45714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548" name="Shape 548"/>
          <p:cNvSpPr txBox="1"/>
          <p:nvPr>
            <p:ph idx="1" type="body"/>
          </p:nvPr>
        </p:nvSpPr>
        <p:spPr>
          <a:xfrm>
            <a:off x="685800" y="4343400"/>
            <a:ext cx="5486400" cy="4114800"/>
          </a:xfrm>
          <a:prstGeom prst="rect">
            <a:avLst/>
          </a:prstGeom>
          <a:noFill/>
          <a:ln>
            <a:noFill/>
          </a:ln>
        </p:spPr>
        <p:txBody>
          <a:bodyPr anchorCtr="0" anchor="ctr" bIns="0" lIns="0" rIns="0" tIns="0">
            <a:noAutofit/>
          </a:bodyPr>
          <a:lstStyle/>
          <a:p>
            <a:pPr indent="0" lvl="0" marL="0" marR="0" rtl="0" algn="l">
              <a:spcBef>
                <a:spcPts val="0"/>
              </a:spcBef>
              <a:buNone/>
            </a:pPr>
            <a:r>
              <a:t/>
            </a:r>
            <a:endParaRPr b="0" i="0" sz="1800" u="none" cap="none" strike="noStrike"/>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5" name="Shape 555"/>
        <p:cNvGrpSpPr/>
        <p:nvPr/>
      </p:nvGrpSpPr>
      <p:grpSpPr>
        <a:xfrm>
          <a:off x="0" y="0"/>
          <a:ext cx="0" cy="0"/>
          <a:chOff x="0" y="0"/>
          <a:chExt cx="0" cy="0"/>
        </a:xfrm>
      </p:grpSpPr>
      <p:sp>
        <p:nvSpPr>
          <p:cNvPr id="556" name="Shape 556"/>
          <p:cNvSpPr/>
          <p:nvPr>
            <p:ph idx="2" type="sldImg"/>
          </p:nvPr>
        </p:nvSpPr>
        <p:spPr>
          <a:xfrm>
            <a:off x="1143234" y="685800"/>
            <a:ext cx="45714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557" name="Shape 557"/>
          <p:cNvSpPr txBox="1"/>
          <p:nvPr>
            <p:ph idx="1" type="body"/>
          </p:nvPr>
        </p:nvSpPr>
        <p:spPr>
          <a:xfrm>
            <a:off x="685800" y="4343400"/>
            <a:ext cx="5486400" cy="4114800"/>
          </a:xfrm>
          <a:prstGeom prst="rect">
            <a:avLst/>
          </a:prstGeom>
          <a:noFill/>
          <a:ln>
            <a:noFill/>
          </a:ln>
        </p:spPr>
        <p:txBody>
          <a:bodyPr anchorCtr="0" anchor="ctr" bIns="0" lIns="0" rIns="0" tIns="0">
            <a:noAutofit/>
          </a:bodyPr>
          <a:lstStyle/>
          <a:p>
            <a:pPr indent="0" lvl="0" marL="0" marR="0" rtl="0" algn="l">
              <a:spcBef>
                <a:spcPts val="0"/>
              </a:spcBef>
              <a:buNone/>
            </a:pPr>
            <a:r>
              <a:t/>
            </a:r>
            <a:endParaRPr b="0" i="0" sz="1800" u="none" cap="none" strike="noStrike"/>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4" name="Shape 564"/>
        <p:cNvGrpSpPr/>
        <p:nvPr/>
      </p:nvGrpSpPr>
      <p:grpSpPr>
        <a:xfrm>
          <a:off x="0" y="0"/>
          <a:ext cx="0" cy="0"/>
          <a:chOff x="0" y="0"/>
          <a:chExt cx="0" cy="0"/>
        </a:xfrm>
      </p:grpSpPr>
      <p:sp>
        <p:nvSpPr>
          <p:cNvPr id="565" name="Shape 565"/>
          <p:cNvSpPr/>
          <p:nvPr>
            <p:ph idx="2" type="sldImg"/>
          </p:nvPr>
        </p:nvSpPr>
        <p:spPr>
          <a:xfrm>
            <a:off x="1143234" y="685800"/>
            <a:ext cx="45714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566" name="Shape 566"/>
          <p:cNvSpPr txBox="1"/>
          <p:nvPr>
            <p:ph idx="1" type="body"/>
          </p:nvPr>
        </p:nvSpPr>
        <p:spPr>
          <a:xfrm>
            <a:off x="685800" y="4343400"/>
            <a:ext cx="5486400" cy="4114800"/>
          </a:xfrm>
          <a:prstGeom prst="rect">
            <a:avLst/>
          </a:prstGeom>
          <a:noFill/>
          <a:ln>
            <a:noFill/>
          </a:ln>
        </p:spPr>
        <p:txBody>
          <a:bodyPr anchorCtr="0" anchor="ctr" bIns="0" lIns="0" rIns="0" tIns="0">
            <a:noAutofit/>
          </a:bodyPr>
          <a:lstStyle/>
          <a:p>
            <a:pPr indent="0" lvl="0" marL="0" marR="0" rtl="0" algn="l">
              <a:spcBef>
                <a:spcPts val="0"/>
              </a:spcBef>
              <a:buNone/>
            </a:pPr>
            <a:r>
              <a:t/>
            </a:r>
            <a:endParaRPr b="0" i="0" sz="1800" u="none" cap="none" strike="noStrike"/>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2" name="Shape 572"/>
        <p:cNvGrpSpPr/>
        <p:nvPr/>
      </p:nvGrpSpPr>
      <p:grpSpPr>
        <a:xfrm>
          <a:off x="0" y="0"/>
          <a:ext cx="0" cy="0"/>
          <a:chOff x="0" y="0"/>
          <a:chExt cx="0" cy="0"/>
        </a:xfrm>
      </p:grpSpPr>
      <p:sp>
        <p:nvSpPr>
          <p:cNvPr id="573" name="Shape 573"/>
          <p:cNvSpPr/>
          <p:nvPr>
            <p:ph idx="2" type="sldImg"/>
          </p:nvPr>
        </p:nvSpPr>
        <p:spPr>
          <a:xfrm>
            <a:off x="1143234" y="685800"/>
            <a:ext cx="45714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574" name="Shape 574"/>
          <p:cNvSpPr txBox="1"/>
          <p:nvPr>
            <p:ph idx="1" type="body"/>
          </p:nvPr>
        </p:nvSpPr>
        <p:spPr>
          <a:xfrm>
            <a:off x="685800" y="4343400"/>
            <a:ext cx="5486400" cy="4114800"/>
          </a:xfrm>
          <a:prstGeom prst="rect">
            <a:avLst/>
          </a:prstGeom>
          <a:noFill/>
          <a:ln>
            <a:noFill/>
          </a:ln>
        </p:spPr>
        <p:txBody>
          <a:bodyPr anchorCtr="0" anchor="ctr" bIns="0" lIns="0" rIns="0" tIns="0">
            <a:noAutofit/>
          </a:bodyPr>
          <a:lstStyle/>
          <a:p>
            <a:pPr indent="0" lvl="0" marL="0" marR="0" rtl="0" algn="l">
              <a:spcBef>
                <a:spcPts val="0"/>
              </a:spcBef>
              <a:buNone/>
            </a:pPr>
            <a:r>
              <a:t/>
            </a:r>
            <a:endParaRPr b="0" i="0" sz="1800" u="none" cap="none" strike="noStrike"/>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81" name="Shape 581"/>
        <p:cNvGrpSpPr/>
        <p:nvPr/>
      </p:nvGrpSpPr>
      <p:grpSpPr>
        <a:xfrm>
          <a:off x="0" y="0"/>
          <a:ext cx="0" cy="0"/>
          <a:chOff x="0" y="0"/>
          <a:chExt cx="0" cy="0"/>
        </a:xfrm>
      </p:grpSpPr>
      <p:sp>
        <p:nvSpPr>
          <p:cNvPr id="582" name="Shape 582"/>
          <p:cNvSpPr/>
          <p:nvPr>
            <p:ph idx="2" type="sldImg"/>
          </p:nvPr>
        </p:nvSpPr>
        <p:spPr>
          <a:xfrm>
            <a:off x="1143234" y="685800"/>
            <a:ext cx="45714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583" name="Shape 583"/>
          <p:cNvSpPr txBox="1"/>
          <p:nvPr>
            <p:ph idx="1" type="body"/>
          </p:nvPr>
        </p:nvSpPr>
        <p:spPr>
          <a:xfrm>
            <a:off x="685800" y="4343400"/>
            <a:ext cx="5486400" cy="4114800"/>
          </a:xfrm>
          <a:prstGeom prst="rect">
            <a:avLst/>
          </a:prstGeom>
          <a:noFill/>
          <a:ln>
            <a:noFill/>
          </a:ln>
        </p:spPr>
        <p:txBody>
          <a:bodyPr anchorCtr="0" anchor="ctr" bIns="0" lIns="0" rIns="0" tIns="0">
            <a:noAutofit/>
          </a:bodyPr>
          <a:lstStyle/>
          <a:p>
            <a:pPr indent="0" lvl="0" marL="0" marR="0" rtl="0" algn="l">
              <a:spcBef>
                <a:spcPts val="0"/>
              </a:spcBef>
              <a:buNone/>
            </a:pPr>
            <a:r>
              <a:t/>
            </a:r>
            <a:endParaRPr b="0" i="0" sz="1800" u="none" cap="none" strike="noStrike"/>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0" name="Shape 590"/>
        <p:cNvGrpSpPr/>
        <p:nvPr/>
      </p:nvGrpSpPr>
      <p:grpSpPr>
        <a:xfrm>
          <a:off x="0" y="0"/>
          <a:ext cx="0" cy="0"/>
          <a:chOff x="0" y="0"/>
          <a:chExt cx="0" cy="0"/>
        </a:xfrm>
      </p:grpSpPr>
      <p:sp>
        <p:nvSpPr>
          <p:cNvPr id="591" name="Shape 591"/>
          <p:cNvSpPr/>
          <p:nvPr>
            <p:ph idx="2" type="sldImg"/>
          </p:nvPr>
        </p:nvSpPr>
        <p:spPr>
          <a:xfrm>
            <a:off x="1143234" y="685800"/>
            <a:ext cx="45714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592" name="Shape 592"/>
          <p:cNvSpPr txBox="1"/>
          <p:nvPr>
            <p:ph idx="1" type="body"/>
          </p:nvPr>
        </p:nvSpPr>
        <p:spPr>
          <a:xfrm>
            <a:off x="685800" y="4343400"/>
            <a:ext cx="5486400" cy="4114800"/>
          </a:xfrm>
          <a:prstGeom prst="rect">
            <a:avLst/>
          </a:prstGeom>
          <a:noFill/>
          <a:ln>
            <a:noFill/>
          </a:ln>
        </p:spPr>
        <p:txBody>
          <a:bodyPr anchorCtr="0" anchor="ctr" bIns="0" lIns="0" rIns="0" tIns="0">
            <a:noAutofit/>
          </a:bodyPr>
          <a:lstStyle/>
          <a:p>
            <a:pPr indent="0" lvl="0" marL="0" marR="0" rtl="0" algn="l">
              <a:spcBef>
                <a:spcPts val="0"/>
              </a:spcBef>
              <a:buNone/>
            </a:pPr>
            <a:r>
              <a:t/>
            </a:r>
            <a:endParaRPr b="0" i="0" sz="1800" u="none" cap="none" strike="noStrike"/>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9" name="Shape 599"/>
        <p:cNvGrpSpPr/>
        <p:nvPr/>
      </p:nvGrpSpPr>
      <p:grpSpPr>
        <a:xfrm>
          <a:off x="0" y="0"/>
          <a:ext cx="0" cy="0"/>
          <a:chOff x="0" y="0"/>
          <a:chExt cx="0" cy="0"/>
        </a:xfrm>
      </p:grpSpPr>
      <p:sp>
        <p:nvSpPr>
          <p:cNvPr id="600" name="Shape 600"/>
          <p:cNvSpPr/>
          <p:nvPr>
            <p:ph idx="2" type="sldImg"/>
          </p:nvPr>
        </p:nvSpPr>
        <p:spPr>
          <a:xfrm>
            <a:off x="1143234" y="685800"/>
            <a:ext cx="45714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601" name="Shape 601"/>
          <p:cNvSpPr txBox="1"/>
          <p:nvPr>
            <p:ph idx="1" type="body"/>
          </p:nvPr>
        </p:nvSpPr>
        <p:spPr>
          <a:xfrm>
            <a:off x="685800" y="4343400"/>
            <a:ext cx="5486400" cy="4114800"/>
          </a:xfrm>
          <a:prstGeom prst="rect">
            <a:avLst/>
          </a:prstGeom>
          <a:noFill/>
          <a:ln>
            <a:noFill/>
          </a:ln>
        </p:spPr>
        <p:txBody>
          <a:bodyPr anchorCtr="0" anchor="ctr" bIns="0" lIns="0" rIns="0" tIns="0">
            <a:noAutofit/>
          </a:bodyPr>
          <a:lstStyle/>
          <a:p>
            <a:pPr indent="0" lvl="0" marL="0" marR="0" rtl="0" algn="l">
              <a:spcBef>
                <a:spcPts val="0"/>
              </a:spcBef>
              <a:buNone/>
            </a:pPr>
            <a:r>
              <a:t/>
            </a:r>
            <a:endParaRPr b="0" i="0" sz="1800" u="none" cap="none" strike="noStrike"/>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8" name="Shape 608"/>
        <p:cNvGrpSpPr/>
        <p:nvPr/>
      </p:nvGrpSpPr>
      <p:grpSpPr>
        <a:xfrm>
          <a:off x="0" y="0"/>
          <a:ext cx="0" cy="0"/>
          <a:chOff x="0" y="0"/>
          <a:chExt cx="0" cy="0"/>
        </a:xfrm>
      </p:grpSpPr>
      <p:sp>
        <p:nvSpPr>
          <p:cNvPr id="609" name="Shape 609"/>
          <p:cNvSpPr/>
          <p:nvPr>
            <p:ph idx="2" type="sldImg"/>
          </p:nvPr>
        </p:nvSpPr>
        <p:spPr>
          <a:xfrm>
            <a:off x="1143234" y="685800"/>
            <a:ext cx="45714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610" name="Shape 610"/>
          <p:cNvSpPr txBox="1"/>
          <p:nvPr>
            <p:ph idx="1" type="body"/>
          </p:nvPr>
        </p:nvSpPr>
        <p:spPr>
          <a:xfrm>
            <a:off x="685800" y="4343400"/>
            <a:ext cx="5486400" cy="4114800"/>
          </a:xfrm>
          <a:prstGeom prst="rect">
            <a:avLst/>
          </a:prstGeom>
          <a:noFill/>
          <a:ln>
            <a:noFill/>
          </a:ln>
        </p:spPr>
        <p:txBody>
          <a:bodyPr anchorCtr="0" anchor="ctr" bIns="0" lIns="0" rIns="0" tIns="0">
            <a:noAutofit/>
          </a:bodyPr>
          <a:lstStyle/>
          <a:p>
            <a:pPr indent="0" lvl="0" marL="0" marR="0" rtl="0" algn="l">
              <a:spcBef>
                <a:spcPts val="0"/>
              </a:spcBef>
              <a:buNone/>
            </a:pPr>
            <a:r>
              <a:t/>
            </a:r>
            <a:endParaRPr b="0" i="0" sz="1800" u="none" cap="none" strike="noStrike"/>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17" name="Shape 617"/>
        <p:cNvGrpSpPr/>
        <p:nvPr/>
      </p:nvGrpSpPr>
      <p:grpSpPr>
        <a:xfrm>
          <a:off x="0" y="0"/>
          <a:ext cx="0" cy="0"/>
          <a:chOff x="0" y="0"/>
          <a:chExt cx="0" cy="0"/>
        </a:xfrm>
      </p:grpSpPr>
      <p:sp>
        <p:nvSpPr>
          <p:cNvPr id="618" name="Shape 618"/>
          <p:cNvSpPr/>
          <p:nvPr>
            <p:ph idx="2" type="sldImg"/>
          </p:nvPr>
        </p:nvSpPr>
        <p:spPr>
          <a:xfrm>
            <a:off x="1143234" y="685800"/>
            <a:ext cx="45714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619" name="Shape 619"/>
          <p:cNvSpPr txBox="1"/>
          <p:nvPr>
            <p:ph idx="1" type="body"/>
          </p:nvPr>
        </p:nvSpPr>
        <p:spPr>
          <a:xfrm>
            <a:off x="685800" y="4343400"/>
            <a:ext cx="5486400" cy="4114800"/>
          </a:xfrm>
          <a:prstGeom prst="rect">
            <a:avLst/>
          </a:prstGeom>
          <a:noFill/>
          <a:ln>
            <a:noFill/>
          </a:ln>
        </p:spPr>
        <p:txBody>
          <a:bodyPr anchorCtr="0" anchor="ctr" bIns="0" lIns="0" rIns="0" tIns="0">
            <a:noAutofit/>
          </a:bodyPr>
          <a:lstStyle/>
          <a:p>
            <a:pPr indent="0" lvl="0" marL="0" marR="0" rtl="0" algn="l">
              <a:spcBef>
                <a:spcPts val="0"/>
              </a:spcBef>
              <a:buNone/>
            </a:pPr>
            <a:r>
              <a:t/>
            </a:r>
            <a:endParaRPr b="0" i="0" sz="1800" u="none" cap="none" strike="noStrike"/>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6" name="Shape 626"/>
        <p:cNvGrpSpPr/>
        <p:nvPr/>
      </p:nvGrpSpPr>
      <p:grpSpPr>
        <a:xfrm>
          <a:off x="0" y="0"/>
          <a:ext cx="0" cy="0"/>
          <a:chOff x="0" y="0"/>
          <a:chExt cx="0" cy="0"/>
        </a:xfrm>
      </p:grpSpPr>
      <p:sp>
        <p:nvSpPr>
          <p:cNvPr id="627" name="Shape 627"/>
          <p:cNvSpPr/>
          <p:nvPr>
            <p:ph idx="2" type="sldImg"/>
          </p:nvPr>
        </p:nvSpPr>
        <p:spPr>
          <a:xfrm>
            <a:off x="1143234" y="685800"/>
            <a:ext cx="45714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628" name="Shape 628"/>
          <p:cNvSpPr txBox="1"/>
          <p:nvPr>
            <p:ph idx="1" type="body"/>
          </p:nvPr>
        </p:nvSpPr>
        <p:spPr>
          <a:xfrm>
            <a:off x="685800" y="4343400"/>
            <a:ext cx="5486400" cy="4114800"/>
          </a:xfrm>
          <a:prstGeom prst="rect">
            <a:avLst/>
          </a:prstGeom>
          <a:noFill/>
          <a:ln>
            <a:noFill/>
          </a:ln>
        </p:spPr>
        <p:txBody>
          <a:bodyPr anchorCtr="0" anchor="ctr" bIns="0" lIns="0" rIns="0" tIns="0">
            <a:noAutofit/>
          </a:bodyPr>
          <a:lstStyle/>
          <a:p>
            <a:pPr indent="0" lvl="0" marL="0" marR="0" rtl="0" algn="l">
              <a:spcBef>
                <a:spcPts val="0"/>
              </a:spcBef>
              <a:buNone/>
            </a:pPr>
            <a:r>
              <a:t/>
            </a:r>
            <a:endParaRPr b="0" i="0" sz="1800" u="none" cap="none" strike="noStrike"/>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7" name="Shape 127"/>
        <p:cNvGrpSpPr/>
        <p:nvPr/>
      </p:nvGrpSpPr>
      <p:grpSpPr>
        <a:xfrm>
          <a:off x="0" y="0"/>
          <a:ext cx="0" cy="0"/>
          <a:chOff x="0" y="0"/>
          <a:chExt cx="0" cy="0"/>
        </a:xfrm>
      </p:grpSpPr>
      <p:sp>
        <p:nvSpPr>
          <p:cNvPr id="128" name="Shape 128"/>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29" name="Shape 12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35" name="Shape 635"/>
        <p:cNvGrpSpPr/>
        <p:nvPr/>
      </p:nvGrpSpPr>
      <p:grpSpPr>
        <a:xfrm>
          <a:off x="0" y="0"/>
          <a:ext cx="0" cy="0"/>
          <a:chOff x="0" y="0"/>
          <a:chExt cx="0" cy="0"/>
        </a:xfrm>
      </p:grpSpPr>
      <p:sp>
        <p:nvSpPr>
          <p:cNvPr id="636" name="Shape 636"/>
          <p:cNvSpPr txBox="1"/>
          <p:nvPr>
            <p:ph idx="1" type="body"/>
          </p:nvPr>
        </p:nvSpPr>
        <p:spPr>
          <a:xfrm>
            <a:off x="685800" y="4343400"/>
            <a:ext cx="5486400" cy="4114800"/>
          </a:xfrm>
          <a:prstGeom prst="rect">
            <a:avLst/>
          </a:prstGeom>
          <a:noFill/>
          <a:ln>
            <a:noFill/>
          </a:ln>
        </p:spPr>
        <p:txBody>
          <a:bodyPr anchorCtr="0" anchor="ctr" bIns="0" lIns="0" rIns="0" tIns="0">
            <a:noAutofit/>
          </a:bodyPr>
          <a:lstStyle/>
          <a:p>
            <a:pPr indent="0" lvl="0" marL="0" marR="0" rtl="0" algn="l">
              <a:spcBef>
                <a:spcPts val="0"/>
              </a:spcBef>
              <a:buNone/>
            </a:pPr>
            <a:r>
              <a:t/>
            </a:r>
            <a:endParaRPr b="0" i="0" sz="1800" u="none" cap="none" strike="noStrike"/>
          </a:p>
        </p:txBody>
      </p:sp>
      <p:sp>
        <p:nvSpPr>
          <p:cNvPr id="637" name="Shape 637"/>
          <p:cNvSpPr/>
          <p:nvPr>
            <p:ph idx="2" type="sldImg"/>
          </p:nvPr>
        </p:nvSpPr>
        <p:spPr>
          <a:xfrm>
            <a:off x="1143234" y="695325"/>
            <a:ext cx="45714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44" name="Shape 644"/>
        <p:cNvGrpSpPr/>
        <p:nvPr/>
      </p:nvGrpSpPr>
      <p:grpSpPr>
        <a:xfrm>
          <a:off x="0" y="0"/>
          <a:ext cx="0" cy="0"/>
          <a:chOff x="0" y="0"/>
          <a:chExt cx="0" cy="0"/>
        </a:xfrm>
      </p:grpSpPr>
      <p:sp>
        <p:nvSpPr>
          <p:cNvPr id="645" name="Shape 645"/>
          <p:cNvSpPr txBox="1"/>
          <p:nvPr>
            <p:ph idx="1" type="body"/>
          </p:nvPr>
        </p:nvSpPr>
        <p:spPr>
          <a:xfrm>
            <a:off x="685800" y="4343400"/>
            <a:ext cx="5486400" cy="4114800"/>
          </a:xfrm>
          <a:prstGeom prst="rect">
            <a:avLst/>
          </a:prstGeom>
          <a:noFill/>
          <a:ln>
            <a:noFill/>
          </a:ln>
        </p:spPr>
        <p:txBody>
          <a:bodyPr anchorCtr="0" anchor="ctr" bIns="0" lIns="0" rIns="0" tIns="0">
            <a:noAutofit/>
          </a:bodyPr>
          <a:lstStyle/>
          <a:p>
            <a:pPr indent="0" lvl="0" marL="0" marR="0" rtl="0" algn="l">
              <a:spcBef>
                <a:spcPts val="0"/>
              </a:spcBef>
              <a:buNone/>
            </a:pPr>
            <a:r>
              <a:t/>
            </a:r>
            <a:endParaRPr b="0" i="0" sz="1800" u="none" cap="none" strike="noStrike"/>
          </a:p>
        </p:txBody>
      </p:sp>
      <p:sp>
        <p:nvSpPr>
          <p:cNvPr id="646" name="Shape 646"/>
          <p:cNvSpPr/>
          <p:nvPr>
            <p:ph idx="2" type="sldImg"/>
          </p:nvPr>
        </p:nvSpPr>
        <p:spPr>
          <a:xfrm>
            <a:off x="1143234" y="695325"/>
            <a:ext cx="45714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53" name="Shape 653"/>
        <p:cNvGrpSpPr/>
        <p:nvPr/>
      </p:nvGrpSpPr>
      <p:grpSpPr>
        <a:xfrm>
          <a:off x="0" y="0"/>
          <a:ext cx="0" cy="0"/>
          <a:chOff x="0" y="0"/>
          <a:chExt cx="0" cy="0"/>
        </a:xfrm>
      </p:grpSpPr>
      <p:sp>
        <p:nvSpPr>
          <p:cNvPr id="654" name="Shape 654"/>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
        <p:nvSpPr>
          <p:cNvPr id="655" name="Shape 65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78" name="Shape 678"/>
        <p:cNvGrpSpPr/>
        <p:nvPr/>
      </p:nvGrpSpPr>
      <p:grpSpPr>
        <a:xfrm>
          <a:off x="0" y="0"/>
          <a:ext cx="0" cy="0"/>
          <a:chOff x="0" y="0"/>
          <a:chExt cx="0" cy="0"/>
        </a:xfrm>
      </p:grpSpPr>
      <p:sp>
        <p:nvSpPr>
          <p:cNvPr id="679" name="Shape 67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680" name="Shape 68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83" name="Shape 683"/>
        <p:cNvGrpSpPr/>
        <p:nvPr/>
      </p:nvGrpSpPr>
      <p:grpSpPr>
        <a:xfrm>
          <a:off x="0" y="0"/>
          <a:ext cx="0" cy="0"/>
          <a:chOff x="0" y="0"/>
          <a:chExt cx="0" cy="0"/>
        </a:xfrm>
      </p:grpSpPr>
      <p:sp>
        <p:nvSpPr>
          <p:cNvPr id="684" name="Shape 684"/>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685" name="Shape 685"/>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89" name="Shape 689"/>
        <p:cNvGrpSpPr/>
        <p:nvPr/>
      </p:nvGrpSpPr>
      <p:grpSpPr>
        <a:xfrm>
          <a:off x="0" y="0"/>
          <a:ext cx="0" cy="0"/>
          <a:chOff x="0" y="0"/>
          <a:chExt cx="0" cy="0"/>
        </a:xfrm>
      </p:grpSpPr>
      <p:sp>
        <p:nvSpPr>
          <p:cNvPr id="690" name="Shape 69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691" name="Shape 69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4" name="Shape 704"/>
        <p:cNvGrpSpPr/>
        <p:nvPr/>
      </p:nvGrpSpPr>
      <p:grpSpPr>
        <a:xfrm>
          <a:off x="0" y="0"/>
          <a:ext cx="0" cy="0"/>
          <a:chOff x="0" y="0"/>
          <a:chExt cx="0" cy="0"/>
        </a:xfrm>
      </p:grpSpPr>
      <p:sp>
        <p:nvSpPr>
          <p:cNvPr id="705" name="Shape 70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706" name="Shape 70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22" name="Shape 722"/>
        <p:cNvGrpSpPr/>
        <p:nvPr/>
      </p:nvGrpSpPr>
      <p:grpSpPr>
        <a:xfrm>
          <a:off x="0" y="0"/>
          <a:ext cx="0" cy="0"/>
          <a:chOff x="0" y="0"/>
          <a:chExt cx="0" cy="0"/>
        </a:xfrm>
      </p:grpSpPr>
      <p:sp>
        <p:nvSpPr>
          <p:cNvPr id="723" name="Shape 72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724" name="Shape 72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27" name="Shape 727"/>
        <p:cNvGrpSpPr/>
        <p:nvPr/>
      </p:nvGrpSpPr>
      <p:grpSpPr>
        <a:xfrm>
          <a:off x="0" y="0"/>
          <a:ext cx="0" cy="0"/>
          <a:chOff x="0" y="0"/>
          <a:chExt cx="0" cy="0"/>
        </a:xfrm>
      </p:grpSpPr>
      <p:sp>
        <p:nvSpPr>
          <p:cNvPr id="728" name="Shape 72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729" name="Shape 72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34" name="Shape 734"/>
        <p:cNvGrpSpPr/>
        <p:nvPr/>
      </p:nvGrpSpPr>
      <p:grpSpPr>
        <a:xfrm>
          <a:off x="0" y="0"/>
          <a:ext cx="0" cy="0"/>
          <a:chOff x="0" y="0"/>
          <a:chExt cx="0" cy="0"/>
        </a:xfrm>
      </p:grpSpPr>
      <p:sp>
        <p:nvSpPr>
          <p:cNvPr id="735" name="Shape 73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736" name="Shape 73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2" name="Shape 132"/>
        <p:cNvGrpSpPr/>
        <p:nvPr/>
      </p:nvGrpSpPr>
      <p:grpSpPr>
        <a:xfrm>
          <a:off x="0" y="0"/>
          <a:ext cx="0" cy="0"/>
          <a:chOff x="0" y="0"/>
          <a:chExt cx="0" cy="0"/>
        </a:xfrm>
      </p:grpSpPr>
      <p:sp>
        <p:nvSpPr>
          <p:cNvPr id="133" name="Shape 133"/>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34" name="Shape 134"/>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42" name="Shape 742"/>
        <p:cNvGrpSpPr/>
        <p:nvPr/>
      </p:nvGrpSpPr>
      <p:grpSpPr>
        <a:xfrm>
          <a:off x="0" y="0"/>
          <a:ext cx="0" cy="0"/>
          <a:chOff x="0" y="0"/>
          <a:chExt cx="0" cy="0"/>
        </a:xfrm>
      </p:grpSpPr>
      <p:sp>
        <p:nvSpPr>
          <p:cNvPr id="743" name="Shape 74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744" name="Shape 74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47" name="Shape 747"/>
        <p:cNvGrpSpPr/>
        <p:nvPr/>
      </p:nvGrpSpPr>
      <p:grpSpPr>
        <a:xfrm>
          <a:off x="0" y="0"/>
          <a:ext cx="0" cy="0"/>
          <a:chOff x="0" y="0"/>
          <a:chExt cx="0" cy="0"/>
        </a:xfrm>
      </p:grpSpPr>
      <p:sp>
        <p:nvSpPr>
          <p:cNvPr id="748" name="Shape 74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749" name="Shape 74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55" name="Shape 755"/>
        <p:cNvGrpSpPr/>
        <p:nvPr/>
      </p:nvGrpSpPr>
      <p:grpSpPr>
        <a:xfrm>
          <a:off x="0" y="0"/>
          <a:ext cx="0" cy="0"/>
          <a:chOff x="0" y="0"/>
          <a:chExt cx="0" cy="0"/>
        </a:xfrm>
      </p:grpSpPr>
      <p:sp>
        <p:nvSpPr>
          <p:cNvPr id="756" name="Shape 75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757" name="Shape 75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65" name="Shape 765"/>
        <p:cNvGrpSpPr/>
        <p:nvPr/>
      </p:nvGrpSpPr>
      <p:grpSpPr>
        <a:xfrm>
          <a:off x="0" y="0"/>
          <a:ext cx="0" cy="0"/>
          <a:chOff x="0" y="0"/>
          <a:chExt cx="0" cy="0"/>
        </a:xfrm>
      </p:grpSpPr>
      <p:sp>
        <p:nvSpPr>
          <p:cNvPr id="766" name="Shape 76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767" name="Shape 7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1" name="Shape 771"/>
        <p:cNvGrpSpPr/>
        <p:nvPr/>
      </p:nvGrpSpPr>
      <p:grpSpPr>
        <a:xfrm>
          <a:off x="0" y="0"/>
          <a:ext cx="0" cy="0"/>
          <a:chOff x="0" y="0"/>
          <a:chExt cx="0" cy="0"/>
        </a:xfrm>
      </p:grpSpPr>
      <p:sp>
        <p:nvSpPr>
          <p:cNvPr id="772" name="Shape 77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773" name="Shape 77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9" name="Shape 779"/>
        <p:cNvGrpSpPr/>
        <p:nvPr/>
      </p:nvGrpSpPr>
      <p:grpSpPr>
        <a:xfrm>
          <a:off x="0" y="0"/>
          <a:ext cx="0" cy="0"/>
          <a:chOff x="0" y="0"/>
          <a:chExt cx="0" cy="0"/>
        </a:xfrm>
      </p:grpSpPr>
      <p:sp>
        <p:nvSpPr>
          <p:cNvPr id="780" name="Shape 78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781" name="Shape 78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01" name="Shape 801"/>
        <p:cNvGrpSpPr/>
        <p:nvPr/>
      </p:nvGrpSpPr>
      <p:grpSpPr>
        <a:xfrm>
          <a:off x="0" y="0"/>
          <a:ext cx="0" cy="0"/>
          <a:chOff x="0" y="0"/>
          <a:chExt cx="0" cy="0"/>
        </a:xfrm>
      </p:grpSpPr>
      <p:sp>
        <p:nvSpPr>
          <p:cNvPr id="802" name="Shape 80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803" name="Shape 80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18" name="Shape 818"/>
        <p:cNvGrpSpPr/>
        <p:nvPr/>
      </p:nvGrpSpPr>
      <p:grpSpPr>
        <a:xfrm>
          <a:off x="0" y="0"/>
          <a:ext cx="0" cy="0"/>
          <a:chOff x="0" y="0"/>
          <a:chExt cx="0" cy="0"/>
        </a:xfrm>
      </p:grpSpPr>
      <p:sp>
        <p:nvSpPr>
          <p:cNvPr id="819" name="Shape 81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820" name="Shape 82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24" name="Shape 824"/>
        <p:cNvGrpSpPr/>
        <p:nvPr/>
      </p:nvGrpSpPr>
      <p:grpSpPr>
        <a:xfrm>
          <a:off x="0" y="0"/>
          <a:ext cx="0" cy="0"/>
          <a:chOff x="0" y="0"/>
          <a:chExt cx="0" cy="0"/>
        </a:xfrm>
      </p:grpSpPr>
      <p:sp>
        <p:nvSpPr>
          <p:cNvPr id="825" name="Shape 82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826" name="Shape 82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29" name="Shape 829"/>
        <p:cNvGrpSpPr/>
        <p:nvPr/>
      </p:nvGrpSpPr>
      <p:grpSpPr>
        <a:xfrm>
          <a:off x="0" y="0"/>
          <a:ext cx="0" cy="0"/>
          <a:chOff x="0" y="0"/>
          <a:chExt cx="0" cy="0"/>
        </a:xfrm>
      </p:grpSpPr>
      <p:sp>
        <p:nvSpPr>
          <p:cNvPr id="830" name="Shape 83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831" name="Shape 83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7" name="Shape 137"/>
        <p:cNvGrpSpPr/>
        <p:nvPr/>
      </p:nvGrpSpPr>
      <p:grpSpPr>
        <a:xfrm>
          <a:off x="0" y="0"/>
          <a:ext cx="0" cy="0"/>
          <a:chOff x="0" y="0"/>
          <a:chExt cx="0" cy="0"/>
        </a:xfrm>
      </p:grpSpPr>
      <p:sp>
        <p:nvSpPr>
          <p:cNvPr id="138" name="Shape 13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39" name="Shape 13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45" name="Shape 845"/>
        <p:cNvGrpSpPr/>
        <p:nvPr/>
      </p:nvGrpSpPr>
      <p:grpSpPr>
        <a:xfrm>
          <a:off x="0" y="0"/>
          <a:ext cx="0" cy="0"/>
          <a:chOff x="0" y="0"/>
          <a:chExt cx="0" cy="0"/>
        </a:xfrm>
      </p:grpSpPr>
      <p:sp>
        <p:nvSpPr>
          <p:cNvPr id="846" name="Shape 84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847" name="Shape 84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56" name="Shape 856"/>
        <p:cNvGrpSpPr/>
        <p:nvPr/>
      </p:nvGrpSpPr>
      <p:grpSpPr>
        <a:xfrm>
          <a:off x="0" y="0"/>
          <a:ext cx="0" cy="0"/>
          <a:chOff x="0" y="0"/>
          <a:chExt cx="0" cy="0"/>
        </a:xfrm>
      </p:grpSpPr>
      <p:sp>
        <p:nvSpPr>
          <p:cNvPr id="857" name="Shape 85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858" name="Shape 85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75" name="Shape 875"/>
        <p:cNvGrpSpPr/>
        <p:nvPr/>
      </p:nvGrpSpPr>
      <p:grpSpPr>
        <a:xfrm>
          <a:off x="0" y="0"/>
          <a:ext cx="0" cy="0"/>
          <a:chOff x="0" y="0"/>
          <a:chExt cx="0" cy="0"/>
        </a:xfrm>
      </p:grpSpPr>
      <p:sp>
        <p:nvSpPr>
          <p:cNvPr id="876" name="Shape 876"/>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877" name="Shape 87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96" name="Shape 896"/>
        <p:cNvGrpSpPr/>
        <p:nvPr/>
      </p:nvGrpSpPr>
      <p:grpSpPr>
        <a:xfrm>
          <a:off x="0" y="0"/>
          <a:ext cx="0" cy="0"/>
          <a:chOff x="0" y="0"/>
          <a:chExt cx="0" cy="0"/>
        </a:xfrm>
      </p:grpSpPr>
      <p:sp>
        <p:nvSpPr>
          <p:cNvPr id="897" name="Shape 89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898" name="Shape 89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02" name="Shape 902"/>
        <p:cNvGrpSpPr/>
        <p:nvPr/>
      </p:nvGrpSpPr>
      <p:grpSpPr>
        <a:xfrm>
          <a:off x="0" y="0"/>
          <a:ext cx="0" cy="0"/>
          <a:chOff x="0" y="0"/>
          <a:chExt cx="0" cy="0"/>
        </a:xfrm>
      </p:grpSpPr>
      <p:sp>
        <p:nvSpPr>
          <p:cNvPr id="903" name="Shape 90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904" name="Shape 90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09" name="Shape 909"/>
        <p:cNvGrpSpPr/>
        <p:nvPr/>
      </p:nvGrpSpPr>
      <p:grpSpPr>
        <a:xfrm>
          <a:off x="0" y="0"/>
          <a:ext cx="0" cy="0"/>
          <a:chOff x="0" y="0"/>
          <a:chExt cx="0" cy="0"/>
        </a:xfrm>
      </p:grpSpPr>
      <p:sp>
        <p:nvSpPr>
          <p:cNvPr id="910" name="Shape 91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911" name="Shape 91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14" name="Shape 914"/>
        <p:cNvGrpSpPr/>
        <p:nvPr/>
      </p:nvGrpSpPr>
      <p:grpSpPr>
        <a:xfrm>
          <a:off x="0" y="0"/>
          <a:ext cx="0" cy="0"/>
          <a:chOff x="0" y="0"/>
          <a:chExt cx="0" cy="0"/>
        </a:xfrm>
      </p:grpSpPr>
      <p:sp>
        <p:nvSpPr>
          <p:cNvPr id="915" name="Shape 91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916" name="Shape 91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26" name="Shape 926"/>
        <p:cNvGrpSpPr/>
        <p:nvPr/>
      </p:nvGrpSpPr>
      <p:grpSpPr>
        <a:xfrm>
          <a:off x="0" y="0"/>
          <a:ext cx="0" cy="0"/>
          <a:chOff x="0" y="0"/>
          <a:chExt cx="0" cy="0"/>
        </a:xfrm>
      </p:grpSpPr>
      <p:sp>
        <p:nvSpPr>
          <p:cNvPr id="927" name="Shape 92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928" name="Shape 92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34" name="Shape 934"/>
        <p:cNvGrpSpPr/>
        <p:nvPr/>
      </p:nvGrpSpPr>
      <p:grpSpPr>
        <a:xfrm>
          <a:off x="0" y="0"/>
          <a:ext cx="0" cy="0"/>
          <a:chOff x="0" y="0"/>
          <a:chExt cx="0" cy="0"/>
        </a:xfrm>
      </p:grpSpPr>
      <p:sp>
        <p:nvSpPr>
          <p:cNvPr id="935" name="Shape 93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936" name="Shape 93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57" name="Shape 957"/>
        <p:cNvGrpSpPr/>
        <p:nvPr/>
      </p:nvGrpSpPr>
      <p:grpSpPr>
        <a:xfrm>
          <a:off x="0" y="0"/>
          <a:ext cx="0" cy="0"/>
          <a:chOff x="0" y="0"/>
          <a:chExt cx="0" cy="0"/>
        </a:xfrm>
      </p:grpSpPr>
      <p:sp>
        <p:nvSpPr>
          <p:cNvPr id="958" name="Shape 95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959" name="Shape 95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2" name="Shape 142"/>
        <p:cNvGrpSpPr/>
        <p:nvPr/>
      </p:nvGrpSpPr>
      <p:grpSpPr>
        <a:xfrm>
          <a:off x="0" y="0"/>
          <a:ext cx="0" cy="0"/>
          <a:chOff x="0" y="0"/>
          <a:chExt cx="0" cy="0"/>
        </a:xfrm>
      </p:grpSpPr>
      <p:sp>
        <p:nvSpPr>
          <p:cNvPr id="143" name="Shape 143"/>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44" name="Shape 144"/>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71" name="Shape 971"/>
        <p:cNvGrpSpPr/>
        <p:nvPr/>
      </p:nvGrpSpPr>
      <p:grpSpPr>
        <a:xfrm>
          <a:off x="0" y="0"/>
          <a:ext cx="0" cy="0"/>
          <a:chOff x="0" y="0"/>
          <a:chExt cx="0" cy="0"/>
        </a:xfrm>
      </p:grpSpPr>
      <p:sp>
        <p:nvSpPr>
          <p:cNvPr id="972" name="Shape 97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973" name="Shape 97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77" name="Shape 977"/>
        <p:cNvGrpSpPr/>
        <p:nvPr/>
      </p:nvGrpSpPr>
      <p:grpSpPr>
        <a:xfrm>
          <a:off x="0" y="0"/>
          <a:ext cx="0" cy="0"/>
          <a:chOff x="0" y="0"/>
          <a:chExt cx="0" cy="0"/>
        </a:xfrm>
      </p:grpSpPr>
      <p:sp>
        <p:nvSpPr>
          <p:cNvPr id="978" name="Shape 97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979" name="Shape 97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83" name="Shape 983"/>
        <p:cNvGrpSpPr/>
        <p:nvPr/>
      </p:nvGrpSpPr>
      <p:grpSpPr>
        <a:xfrm>
          <a:off x="0" y="0"/>
          <a:ext cx="0" cy="0"/>
          <a:chOff x="0" y="0"/>
          <a:chExt cx="0" cy="0"/>
        </a:xfrm>
      </p:grpSpPr>
      <p:sp>
        <p:nvSpPr>
          <p:cNvPr id="984" name="Shape 98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985" name="Shape 98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94" name="Shape 994"/>
        <p:cNvGrpSpPr/>
        <p:nvPr/>
      </p:nvGrpSpPr>
      <p:grpSpPr>
        <a:xfrm>
          <a:off x="0" y="0"/>
          <a:ext cx="0" cy="0"/>
          <a:chOff x="0" y="0"/>
          <a:chExt cx="0" cy="0"/>
        </a:xfrm>
      </p:grpSpPr>
      <p:sp>
        <p:nvSpPr>
          <p:cNvPr id="995" name="Shape 99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996" name="Shape 99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00" name="Shape 1000"/>
        <p:cNvGrpSpPr/>
        <p:nvPr/>
      </p:nvGrpSpPr>
      <p:grpSpPr>
        <a:xfrm>
          <a:off x="0" y="0"/>
          <a:ext cx="0" cy="0"/>
          <a:chOff x="0" y="0"/>
          <a:chExt cx="0" cy="0"/>
        </a:xfrm>
      </p:grpSpPr>
      <p:sp>
        <p:nvSpPr>
          <p:cNvPr id="1001" name="Shape 100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002" name="Shape 100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06" name="Shape 1006"/>
        <p:cNvGrpSpPr/>
        <p:nvPr/>
      </p:nvGrpSpPr>
      <p:grpSpPr>
        <a:xfrm>
          <a:off x="0" y="0"/>
          <a:ext cx="0" cy="0"/>
          <a:chOff x="0" y="0"/>
          <a:chExt cx="0" cy="0"/>
        </a:xfrm>
      </p:grpSpPr>
      <p:sp>
        <p:nvSpPr>
          <p:cNvPr id="1007" name="Shape 100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008" name="Shape 100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12" name="Shape 1012"/>
        <p:cNvGrpSpPr/>
        <p:nvPr/>
      </p:nvGrpSpPr>
      <p:grpSpPr>
        <a:xfrm>
          <a:off x="0" y="0"/>
          <a:ext cx="0" cy="0"/>
          <a:chOff x="0" y="0"/>
          <a:chExt cx="0" cy="0"/>
        </a:xfrm>
      </p:grpSpPr>
      <p:sp>
        <p:nvSpPr>
          <p:cNvPr id="1013" name="Shape 101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014" name="Shape 101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17" name="Shape 1017"/>
        <p:cNvGrpSpPr/>
        <p:nvPr/>
      </p:nvGrpSpPr>
      <p:grpSpPr>
        <a:xfrm>
          <a:off x="0" y="0"/>
          <a:ext cx="0" cy="0"/>
          <a:chOff x="0" y="0"/>
          <a:chExt cx="0" cy="0"/>
        </a:xfrm>
      </p:grpSpPr>
      <p:sp>
        <p:nvSpPr>
          <p:cNvPr id="1018" name="Shape 101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019" name="Shape 101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24" name="Shape 1024"/>
        <p:cNvGrpSpPr/>
        <p:nvPr/>
      </p:nvGrpSpPr>
      <p:grpSpPr>
        <a:xfrm>
          <a:off x="0" y="0"/>
          <a:ext cx="0" cy="0"/>
          <a:chOff x="0" y="0"/>
          <a:chExt cx="0" cy="0"/>
        </a:xfrm>
      </p:grpSpPr>
      <p:sp>
        <p:nvSpPr>
          <p:cNvPr id="1025" name="Shape 102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026" name="Shape 102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31" name="Shape 1031"/>
        <p:cNvGrpSpPr/>
        <p:nvPr/>
      </p:nvGrpSpPr>
      <p:grpSpPr>
        <a:xfrm>
          <a:off x="0" y="0"/>
          <a:ext cx="0" cy="0"/>
          <a:chOff x="0" y="0"/>
          <a:chExt cx="0" cy="0"/>
        </a:xfrm>
      </p:grpSpPr>
      <p:sp>
        <p:nvSpPr>
          <p:cNvPr id="1032" name="Shape 103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033" name="Shape 103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11" name="Shape 11"/>
        <p:cNvGrpSpPr/>
        <p:nvPr/>
      </p:nvGrpSpPr>
      <p:grpSpPr>
        <a:xfrm>
          <a:off x="0" y="0"/>
          <a:ext cx="0" cy="0"/>
          <a:chOff x="0" y="0"/>
          <a:chExt cx="0" cy="0"/>
        </a:xfrm>
      </p:grpSpPr>
      <p:sp>
        <p:nvSpPr>
          <p:cNvPr id="12" name="Shape 12"/>
          <p:cNvSpPr txBox="1"/>
          <p:nvPr>
            <p:ph idx="10" type="dt"/>
          </p:nvPr>
        </p:nvSpPr>
        <p:spPr>
          <a:xfrm>
            <a:off x="504031" y="6887586"/>
            <a:ext cx="2348425" cy="521311"/>
          </a:xfrm>
          <a:prstGeom prst="rect">
            <a:avLst/>
          </a:prstGeom>
          <a:noFill/>
          <a:ln>
            <a:noFill/>
          </a:ln>
        </p:spPr>
        <p:txBody>
          <a:bodyPr anchorCtr="1" anchor="t" bIns="91425" lIns="91425" rIns="91425" tIns="91425"/>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3" name="Shape 13"/>
          <p:cNvSpPr txBox="1"/>
          <p:nvPr>
            <p:ph idx="11" type="ftr"/>
          </p:nvPr>
        </p:nvSpPr>
        <p:spPr>
          <a:xfrm>
            <a:off x="3447573" y="6887586"/>
            <a:ext cx="3195197" cy="521311"/>
          </a:xfrm>
          <a:prstGeom prst="rect">
            <a:avLst/>
          </a:prstGeom>
          <a:noFill/>
          <a:ln>
            <a:noFill/>
          </a:ln>
        </p:spPr>
        <p:txBody>
          <a:bodyPr anchorCtr="1" anchor="t" bIns="91425" lIns="91425" rIns="91425" tIns="91425"/>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4" name="Shape 14"/>
          <p:cNvSpPr txBox="1"/>
          <p:nvPr>
            <p:ph idx="12" type="sldNum"/>
          </p:nvPr>
        </p:nvSpPr>
        <p:spPr>
          <a:xfrm>
            <a:off x="7227807" y="6887586"/>
            <a:ext cx="2348425" cy="521311"/>
          </a:xfrm>
          <a:prstGeom prst="rect">
            <a:avLst/>
          </a:prstGeom>
          <a:noFill/>
          <a:ln>
            <a:noFill/>
          </a:ln>
        </p:spPr>
        <p:txBody>
          <a:bodyPr anchorCtr="1" anchor="t" bIns="45700" lIns="91425" rIns="91425" tIns="45700">
            <a:noAutofit/>
          </a:bodyPr>
          <a:lstStyle/>
          <a:p>
            <a:pPr indent="0" lvl="0" marL="0" marR="0" rtl="0" algn="l">
              <a:spcBef>
                <a:spcPts val="0"/>
              </a:spcBef>
              <a:buSzPct val="25000"/>
              <a:buNone/>
            </a:pPr>
            <a:fld id="{00000000-1234-1234-1234-123412341234}" type="slidenum">
              <a:rPr b="0" i="0" lang="en-US" sz="1800" u="none" cap="none" strike="noStrike">
                <a:solidFill>
                  <a:schemeClr val="dk1"/>
                </a:solidFill>
                <a:latin typeface="Calibri"/>
                <a:ea typeface="Calibri"/>
                <a:cs typeface="Calibri"/>
                <a:sym typeface="Calibri"/>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68" name="Shape 68"/>
        <p:cNvGrpSpPr/>
        <p:nvPr/>
      </p:nvGrpSpPr>
      <p:grpSpPr>
        <a:xfrm>
          <a:off x="0" y="0"/>
          <a:ext cx="0" cy="0"/>
          <a:chOff x="0" y="0"/>
          <a:chExt cx="0" cy="0"/>
        </a:xfrm>
      </p:grpSpPr>
      <p:sp>
        <p:nvSpPr>
          <p:cNvPr id="69" name="Shape 69"/>
          <p:cNvSpPr txBox="1"/>
          <p:nvPr>
            <p:ph type="title"/>
          </p:nvPr>
        </p:nvSpPr>
        <p:spPr>
          <a:xfrm>
            <a:off x="504031" y="301338"/>
            <a:ext cx="9072202" cy="1262237"/>
          </a:xfrm>
          <a:prstGeom prst="rect">
            <a:avLst/>
          </a:prstGeom>
          <a:noFill/>
          <a:ln>
            <a:noFill/>
          </a:ln>
        </p:spPr>
        <p:txBody>
          <a:bodyPr anchorCtr="1"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70" name="Shape 70"/>
          <p:cNvSpPr txBox="1"/>
          <p:nvPr>
            <p:ph idx="1" type="body"/>
          </p:nvPr>
        </p:nvSpPr>
        <p:spPr>
          <a:xfrm rot="5400000">
            <a:off x="2545358" y="-272176"/>
            <a:ext cx="4989548" cy="9072202"/>
          </a:xfrm>
          <a:prstGeom prst="rect">
            <a:avLst/>
          </a:prstGeom>
          <a:noFill/>
          <a:ln>
            <a:noFill/>
          </a:ln>
        </p:spPr>
        <p:txBody>
          <a:bodyPr anchorCtr="1" anchor="t" bIns="91425" lIns="91425" rIns="91425" tIns="91425"/>
          <a:lstStyle>
            <a:lvl1pPr indent="-139700" lvl="0" marL="342900" marR="0" rtl="0" algn="l">
              <a:spcBef>
                <a:spcPts val="640"/>
              </a:spcBef>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71" name="Shape 71"/>
          <p:cNvSpPr txBox="1"/>
          <p:nvPr>
            <p:ph idx="10" type="dt"/>
          </p:nvPr>
        </p:nvSpPr>
        <p:spPr>
          <a:xfrm>
            <a:off x="504031" y="6887586"/>
            <a:ext cx="2348425" cy="521311"/>
          </a:xfrm>
          <a:prstGeom prst="rect">
            <a:avLst/>
          </a:prstGeom>
          <a:noFill/>
          <a:ln>
            <a:noFill/>
          </a:ln>
        </p:spPr>
        <p:txBody>
          <a:bodyPr anchorCtr="1" anchor="t" bIns="91425" lIns="91425" rIns="91425" tIns="91425"/>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72" name="Shape 72"/>
          <p:cNvSpPr txBox="1"/>
          <p:nvPr>
            <p:ph idx="11" type="ftr"/>
          </p:nvPr>
        </p:nvSpPr>
        <p:spPr>
          <a:xfrm>
            <a:off x="3447573" y="6887586"/>
            <a:ext cx="3195197" cy="521311"/>
          </a:xfrm>
          <a:prstGeom prst="rect">
            <a:avLst/>
          </a:prstGeom>
          <a:noFill/>
          <a:ln>
            <a:noFill/>
          </a:ln>
        </p:spPr>
        <p:txBody>
          <a:bodyPr anchorCtr="1" anchor="t" bIns="91425" lIns="91425" rIns="91425" tIns="91425"/>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73" name="Shape 73"/>
          <p:cNvSpPr txBox="1"/>
          <p:nvPr>
            <p:ph idx="12" type="sldNum"/>
          </p:nvPr>
        </p:nvSpPr>
        <p:spPr>
          <a:xfrm>
            <a:off x="7227807" y="6887586"/>
            <a:ext cx="2348425" cy="521311"/>
          </a:xfrm>
          <a:prstGeom prst="rect">
            <a:avLst/>
          </a:prstGeom>
          <a:noFill/>
          <a:ln>
            <a:noFill/>
          </a:ln>
        </p:spPr>
        <p:txBody>
          <a:bodyPr anchorCtr="1" anchor="t" bIns="45700" lIns="91425" rIns="91425" tIns="45700">
            <a:noAutofit/>
          </a:bodyPr>
          <a:lstStyle/>
          <a:p>
            <a:pPr indent="0" lvl="0" marL="0" marR="0" rtl="0" algn="l">
              <a:spcBef>
                <a:spcPts val="0"/>
              </a:spcBef>
              <a:buSzPct val="25000"/>
              <a:buNone/>
            </a:pPr>
            <a:fld id="{00000000-1234-1234-1234-123412341234}" type="slidenum">
              <a:rPr b="0" i="0" lang="en-US" sz="1800" u="none" cap="none" strike="noStrike">
                <a:solidFill>
                  <a:schemeClr val="dk1"/>
                </a:solidFill>
                <a:latin typeface="Calibri"/>
                <a:ea typeface="Calibri"/>
                <a:cs typeface="Calibri"/>
                <a:sym typeface="Calibri"/>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74" name="Shape 74"/>
        <p:cNvGrpSpPr/>
        <p:nvPr/>
      </p:nvGrpSpPr>
      <p:grpSpPr>
        <a:xfrm>
          <a:off x="0" y="0"/>
          <a:ext cx="0" cy="0"/>
          <a:chOff x="0" y="0"/>
          <a:chExt cx="0" cy="0"/>
        </a:xfrm>
      </p:grpSpPr>
      <p:sp>
        <p:nvSpPr>
          <p:cNvPr id="75" name="Shape 75"/>
          <p:cNvSpPr txBox="1"/>
          <p:nvPr>
            <p:ph type="title"/>
          </p:nvPr>
        </p:nvSpPr>
        <p:spPr>
          <a:xfrm rot="5400000">
            <a:off x="4732337" y="2171700"/>
            <a:ext cx="5851525" cy="2057400"/>
          </a:xfrm>
          <a:prstGeom prst="rect">
            <a:avLst/>
          </a:prstGeom>
          <a:noFill/>
          <a:ln>
            <a:noFill/>
          </a:ln>
        </p:spPr>
        <p:txBody>
          <a:bodyPr anchorCtr="1"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76" name="Shape 76"/>
          <p:cNvSpPr txBox="1"/>
          <p:nvPr>
            <p:ph idx="1" type="body"/>
          </p:nvPr>
        </p:nvSpPr>
        <p:spPr>
          <a:xfrm rot="5400000">
            <a:off x="541337" y="190500"/>
            <a:ext cx="5851525" cy="6019799"/>
          </a:xfrm>
          <a:prstGeom prst="rect">
            <a:avLst/>
          </a:prstGeom>
          <a:noFill/>
          <a:ln>
            <a:noFill/>
          </a:ln>
        </p:spPr>
        <p:txBody>
          <a:bodyPr anchorCtr="1" anchor="t" bIns="91425" lIns="91425" rIns="91425" tIns="91425"/>
          <a:lstStyle>
            <a:lvl1pPr indent="-139700" lvl="0" marL="342900" marR="0" rtl="0" algn="l">
              <a:spcBef>
                <a:spcPts val="640"/>
              </a:spcBef>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77" name="Shape 77"/>
          <p:cNvSpPr txBox="1"/>
          <p:nvPr>
            <p:ph idx="10" type="dt"/>
          </p:nvPr>
        </p:nvSpPr>
        <p:spPr>
          <a:xfrm>
            <a:off x="504031" y="6887586"/>
            <a:ext cx="2348425" cy="521311"/>
          </a:xfrm>
          <a:prstGeom prst="rect">
            <a:avLst/>
          </a:prstGeom>
          <a:noFill/>
          <a:ln>
            <a:noFill/>
          </a:ln>
        </p:spPr>
        <p:txBody>
          <a:bodyPr anchorCtr="1" anchor="t" bIns="91425" lIns="91425" rIns="91425" tIns="91425"/>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78" name="Shape 78"/>
          <p:cNvSpPr txBox="1"/>
          <p:nvPr>
            <p:ph idx="11" type="ftr"/>
          </p:nvPr>
        </p:nvSpPr>
        <p:spPr>
          <a:xfrm>
            <a:off x="3447573" y="6887586"/>
            <a:ext cx="3195197" cy="521311"/>
          </a:xfrm>
          <a:prstGeom prst="rect">
            <a:avLst/>
          </a:prstGeom>
          <a:noFill/>
          <a:ln>
            <a:noFill/>
          </a:ln>
        </p:spPr>
        <p:txBody>
          <a:bodyPr anchorCtr="1" anchor="t" bIns="91425" lIns="91425" rIns="91425" tIns="91425"/>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79" name="Shape 79"/>
          <p:cNvSpPr txBox="1"/>
          <p:nvPr>
            <p:ph idx="12" type="sldNum"/>
          </p:nvPr>
        </p:nvSpPr>
        <p:spPr>
          <a:xfrm>
            <a:off x="7227807" y="6887586"/>
            <a:ext cx="2348425" cy="521311"/>
          </a:xfrm>
          <a:prstGeom prst="rect">
            <a:avLst/>
          </a:prstGeom>
          <a:noFill/>
          <a:ln>
            <a:noFill/>
          </a:ln>
        </p:spPr>
        <p:txBody>
          <a:bodyPr anchorCtr="1" anchor="t" bIns="45700" lIns="91425" rIns="91425" tIns="45700">
            <a:noAutofit/>
          </a:bodyPr>
          <a:lstStyle/>
          <a:p>
            <a:pPr indent="0" lvl="0" marL="0" marR="0" rtl="0" algn="l">
              <a:spcBef>
                <a:spcPts val="0"/>
              </a:spcBef>
              <a:buSzPct val="25000"/>
              <a:buNone/>
            </a:pPr>
            <a:fld id="{00000000-1234-1234-1234-123412341234}" type="slidenum">
              <a:rPr b="0" i="0" lang="en-US" sz="1800" u="none" cap="none" strike="noStrike">
                <a:solidFill>
                  <a:schemeClr val="dk1"/>
                </a:solidFill>
                <a:latin typeface="Calibri"/>
                <a:ea typeface="Calibri"/>
                <a:cs typeface="Calibri"/>
                <a:sym typeface="Calibri"/>
              </a:rPr>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layout with centered title and subtitle placeholders">
    <p:spTree>
      <p:nvGrpSpPr>
        <p:cNvPr id="86" name="Shape 86"/>
        <p:cNvGrpSpPr/>
        <p:nvPr/>
      </p:nvGrpSpPr>
      <p:grpSpPr>
        <a:xfrm>
          <a:off x="0" y="0"/>
          <a:ext cx="0" cy="0"/>
          <a:chOff x="0" y="0"/>
          <a:chExt cx="0" cy="0"/>
        </a:xfrm>
      </p:grpSpPr>
      <p:sp>
        <p:nvSpPr>
          <p:cNvPr id="87" name="Shape 87"/>
          <p:cNvSpPr txBox="1"/>
          <p:nvPr>
            <p:ph type="ctrTitle"/>
          </p:nvPr>
        </p:nvSpPr>
        <p:spPr>
          <a:xfrm>
            <a:off x="685800" y="2130643"/>
            <a:ext cx="7772400" cy="1470299"/>
          </a:xfrm>
          <a:prstGeom prst="rect">
            <a:avLst/>
          </a:prstGeom>
          <a:noFill/>
          <a:ln>
            <a:noFill/>
          </a:ln>
        </p:spPr>
        <p:txBody>
          <a:bodyPr anchorCtr="0" anchor="ctr" bIns="91425" lIns="91425" rIns="91425" tIns="91425"/>
          <a:lstStyle>
            <a:lvl1pPr indent="0" lvl="0" marL="0" marR="0" rtl="0" algn="l">
              <a:lnSpc>
                <a:spcPct val="93000"/>
              </a:lnSpc>
              <a:spcBef>
                <a:spcPts val="0"/>
              </a:spcBef>
              <a:spcAft>
                <a:spcPts val="0"/>
              </a:spcAft>
              <a:buNone/>
              <a:defRPr b="0" i="0" sz="1400" u="none" cap="none" strike="noStrike">
                <a:solidFill>
                  <a:srgbClr val="000000"/>
                </a:solidFill>
                <a:latin typeface="Arial"/>
                <a:ea typeface="Arial"/>
                <a:cs typeface="Arial"/>
                <a:sym typeface="Arial"/>
              </a:defRPr>
            </a:lvl1pPr>
            <a:lvl2pPr indent="-285750" lvl="1" marL="742950" marR="0" rtl="0" algn="l">
              <a:lnSpc>
                <a:spcPct val="93000"/>
              </a:lnSpc>
              <a:spcBef>
                <a:spcPts val="0"/>
              </a:spcBef>
              <a:spcAft>
                <a:spcPts val="0"/>
              </a:spcAft>
              <a:buNone/>
              <a:defRPr b="0" i="0" sz="1400" u="none" cap="none" strike="noStrike">
                <a:solidFill>
                  <a:srgbClr val="000000"/>
                </a:solidFill>
                <a:latin typeface="Arial"/>
                <a:ea typeface="Arial"/>
                <a:cs typeface="Arial"/>
                <a:sym typeface="Arial"/>
              </a:defRPr>
            </a:lvl2pPr>
            <a:lvl3pPr indent="-228600" lvl="2" marL="1143000" marR="0" rtl="0" algn="l">
              <a:lnSpc>
                <a:spcPct val="93000"/>
              </a:lnSpc>
              <a:spcBef>
                <a:spcPts val="0"/>
              </a:spcBef>
              <a:spcAft>
                <a:spcPts val="0"/>
              </a:spcAft>
              <a:buNone/>
              <a:defRPr b="0" i="0" sz="1400" u="none" cap="none" strike="noStrike">
                <a:solidFill>
                  <a:srgbClr val="000000"/>
                </a:solidFill>
                <a:latin typeface="Arial"/>
                <a:ea typeface="Arial"/>
                <a:cs typeface="Arial"/>
                <a:sym typeface="Arial"/>
              </a:defRPr>
            </a:lvl3pPr>
            <a:lvl4pPr indent="-228600" lvl="3" marL="1600200" marR="0" rtl="0" algn="l">
              <a:lnSpc>
                <a:spcPct val="93000"/>
              </a:lnSpc>
              <a:spcBef>
                <a:spcPts val="0"/>
              </a:spcBef>
              <a:spcAft>
                <a:spcPts val="0"/>
              </a:spcAft>
              <a:buNone/>
              <a:defRPr b="0" i="0" sz="1400" u="none" cap="none" strike="noStrike">
                <a:solidFill>
                  <a:srgbClr val="000000"/>
                </a:solidFill>
                <a:latin typeface="Arial"/>
                <a:ea typeface="Arial"/>
                <a:cs typeface="Arial"/>
                <a:sym typeface="Arial"/>
              </a:defRPr>
            </a:lvl4pPr>
            <a:lvl5pPr indent="-228600" lvl="4" marL="2057400" marR="0" rtl="0" algn="l">
              <a:lnSpc>
                <a:spcPct val="93000"/>
              </a:lnSpc>
              <a:spcBef>
                <a:spcPts val="0"/>
              </a:spcBef>
              <a:spcAft>
                <a:spcPts val="0"/>
              </a:spcAft>
              <a:buNone/>
              <a:defRPr b="0" i="0" sz="1400" u="none" cap="none" strike="noStrike">
                <a:solidFill>
                  <a:srgbClr val="000000"/>
                </a:solidFill>
                <a:latin typeface="Arial"/>
                <a:ea typeface="Arial"/>
                <a:cs typeface="Arial"/>
                <a:sym typeface="Arial"/>
              </a:defRPr>
            </a:lvl5pPr>
            <a:lvl6pPr indent="-228600" lvl="5" marL="2514600" marR="0" rtl="0" algn="l">
              <a:lnSpc>
                <a:spcPct val="93000"/>
              </a:lnSpc>
              <a:spcBef>
                <a:spcPts val="0"/>
              </a:spcBef>
              <a:spcAft>
                <a:spcPts val="0"/>
              </a:spcAft>
              <a:buNone/>
              <a:defRPr b="0" i="0" sz="1400" u="none" cap="none" strike="noStrike">
                <a:solidFill>
                  <a:srgbClr val="000000"/>
                </a:solidFill>
                <a:latin typeface="Arial"/>
                <a:ea typeface="Arial"/>
                <a:cs typeface="Arial"/>
                <a:sym typeface="Arial"/>
              </a:defRPr>
            </a:lvl6pPr>
            <a:lvl7pPr indent="-228600" lvl="6" marL="3429000" marR="0" rtl="0" algn="l">
              <a:lnSpc>
                <a:spcPct val="93000"/>
              </a:lnSpc>
              <a:spcBef>
                <a:spcPts val="0"/>
              </a:spcBef>
              <a:spcAft>
                <a:spcPts val="0"/>
              </a:spcAft>
              <a:buNone/>
              <a:defRPr b="0" i="0" sz="1400" u="none" cap="none" strike="noStrike">
                <a:solidFill>
                  <a:srgbClr val="000000"/>
                </a:solidFill>
                <a:latin typeface="Arial"/>
                <a:ea typeface="Arial"/>
                <a:cs typeface="Arial"/>
                <a:sym typeface="Arial"/>
              </a:defRPr>
            </a:lvl7pPr>
            <a:lvl8pPr indent="-228600" lvl="7" marL="4800600" marR="0" rtl="0" algn="l">
              <a:lnSpc>
                <a:spcPct val="93000"/>
              </a:lnSpc>
              <a:spcBef>
                <a:spcPts val="0"/>
              </a:spcBef>
              <a:spcAft>
                <a:spcPts val="0"/>
              </a:spcAft>
              <a:buNone/>
              <a:defRPr b="0" i="0" sz="1400" u="none" cap="none" strike="noStrike">
                <a:solidFill>
                  <a:srgbClr val="000000"/>
                </a:solidFill>
                <a:latin typeface="Arial"/>
                <a:ea typeface="Arial"/>
                <a:cs typeface="Arial"/>
                <a:sym typeface="Arial"/>
              </a:defRPr>
            </a:lvl8pPr>
            <a:lvl9pPr indent="-228600" lvl="8" marL="6629400" marR="0" rtl="0" algn="l">
              <a:lnSpc>
                <a:spcPct val="93000"/>
              </a:lnSpc>
              <a:spcBef>
                <a:spcPts val="0"/>
              </a:spcBef>
              <a:spcAft>
                <a:spcPts val="0"/>
              </a:spcAft>
              <a:buNone/>
              <a:defRPr b="0" i="0" sz="1400" u="none" cap="none" strike="noStrike">
                <a:solidFill>
                  <a:srgbClr val="000000"/>
                </a:solidFill>
                <a:latin typeface="Arial"/>
                <a:ea typeface="Arial"/>
                <a:cs typeface="Arial"/>
                <a:sym typeface="Arial"/>
              </a:defRPr>
            </a:lvl9pPr>
          </a:lstStyle>
          <a:p/>
        </p:txBody>
      </p:sp>
      <p:sp>
        <p:nvSpPr>
          <p:cNvPr id="88" name="Shape 88"/>
          <p:cNvSpPr txBox="1"/>
          <p:nvPr>
            <p:ph idx="1" type="subTitle"/>
          </p:nvPr>
        </p:nvSpPr>
        <p:spPr>
          <a:xfrm>
            <a:off x="1371600" y="3886598"/>
            <a:ext cx="6400800" cy="1752900"/>
          </a:xfrm>
          <a:prstGeom prst="rect">
            <a:avLst/>
          </a:prstGeom>
          <a:noFill/>
          <a:ln>
            <a:noFill/>
          </a:ln>
        </p:spPr>
        <p:txBody>
          <a:bodyPr anchorCtr="0" anchor="t" bIns="91425" lIns="91425" rIns="91425" tIns="91425"/>
          <a:lstStyle>
            <a:lvl1pPr indent="-342900" lvl="0" marL="342900" marR="0" rtl="0" algn="l">
              <a:lnSpc>
                <a:spcPct val="93000"/>
              </a:lnSpc>
              <a:spcBef>
                <a:spcPts val="0"/>
              </a:spcBef>
              <a:spcAft>
                <a:spcPts val="1400"/>
              </a:spcAft>
              <a:buNone/>
              <a:defRPr b="0" i="0" sz="1400" u="none" cap="none" strike="noStrike">
                <a:solidFill>
                  <a:srgbClr val="000000"/>
                </a:solidFill>
                <a:latin typeface="Arial"/>
                <a:ea typeface="Arial"/>
                <a:cs typeface="Arial"/>
                <a:sym typeface="Arial"/>
              </a:defRPr>
            </a:lvl1pPr>
            <a:lvl2pPr indent="-285750" lvl="1" marL="742950" marR="0" rtl="0" algn="l">
              <a:lnSpc>
                <a:spcPct val="93000"/>
              </a:lnSpc>
              <a:spcBef>
                <a:spcPts val="0"/>
              </a:spcBef>
              <a:spcAft>
                <a:spcPts val="1100"/>
              </a:spcAft>
              <a:buNone/>
              <a:defRPr b="0" i="0" sz="1400" u="none" cap="none" strike="noStrike">
                <a:solidFill>
                  <a:srgbClr val="000000"/>
                </a:solidFill>
                <a:latin typeface="Arial"/>
                <a:ea typeface="Arial"/>
                <a:cs typeface="Arial"/>
                <a:sym typeface="Arial"/>
              </a:defRPr>
            </a:lvl2pPr>
            <a:lvl3pPr indent="-228600" lvl="2" marL="1143000" marR="0" rtl="0" algn="l">
              <a:lnSpc>
                <a:spcPct val="93000"/>
              </a:lnSpc>
              <a:spcBef>
                <a:spcPts val="0"/>
              </a:spcBef>
              <a:spcAft>
                <a:spcPts val="800"/>
              </a:spcAft>
              <a:buNone/>
              <a:defRPr b="0" i="0" sz="1400" u="none" cap="none" strike="noStrike">
                <a:solidFill>
                  <a:srgbClr val="000000"/>
                </a:solidFill>
                <a:latin typeface="Arial"/>
                <a:ea typeface="Arial"/>
                <a:cs typeface="Arial"/>
                <a:sym typeface="Arial"/>
              </a:defRPr>
            </a:lvl3pPr>
            <a:lvl4pPr indent="-228600" lvl="3" marL="1600200" marR="0" rtl="0" algn="l">
              <a:lnSpc>
                <a:spcPct val="93000"/>
              </a:lnSpc>
              <a:spcBef>
                <a:spcPts val="0"/>
              </a:spcBef>
              <a:spcAft>
                <a:spcPts val="500"/>
              </a:spcAft>
              <a:buNone/>
              <a:defRPr b="0" i="0" sz="1400" u="none" cap="none" strike="noStrike">
                <a:solidFill>
                  <a:srgbClr val="000000"/>
                </a:solidFill>
                <a:latin typeface="Arial"/>
                <a:ea typeface="Arial"/>
                <a:cs typeface="Arial"/>
                <a:sym typeface="Arial"/>
              </a:defRPr>
            </a:lvl4pPr>
            <a:lvl5pPr indent="-228600" lvl="4" marL="2057400" marR="0" rtl="0" algn="l">
              <a:lnSpc>
                <a:spcPct val="93000"/>
              </a:lnSpc>
              <a:spcBef>
                <a:spcPts val="0"/>
              </a:spcBef>
              <a:spcAft>
                <a:spcPts val="200"/>
              </a:spcAft>
              <a:buNone/>
              <a:defRPr b="0" i="0" sz="2000" u="none" cap="none" strike="noStrike">
                <a:solidFill>
                  <a:srgbClr val="000000"/>
                </a:solidFill>
                <a:latin typeface="Arial"/>
                <a:ea typeface="Arial"/>
                <a:cs typeface="Arial"/>
                <a:sym typeface="Arial"/>
              </a:defRPr>
            </a:lvl5pPr>
            <a:lvl6pPr indent="-228600" lvl="5" marL="2514600" marR="0" rtl="0" algn="l">
              <a:lnSpc>
                <a:spcPct val="93000"/>
              </a:lnSpc>
              <a:spcBef>
                <a:spcPts val="0"/>
              </a:spcBef>
              <a:spcAft>
                <a:spcPts val="200"/>
              </a:spcAft>
              <a:buNone/>
              <a:defRPr b="0" i="0" sz="2000" u="none" cap="none" strike="noStrike">
                <a:solidFill>
                  <a:srgbClr val="000000"/>
                </a:solidFill>
                <a:latin typeface="Arial"/>
                <a:ea typeface="Arial"/>
                <a:cs typeface="Arial"/>
                <a:sym typeface="Arial"/>
              </a:defRPr>
            </a:lvl6pPr>
            <a:lvl7pPr indent="-228600" lvl="6" marL="3429000" marR="0" rtl="0" algn="l">
              <a:lnSpc>
                <a:spcPct val="93000"/>
              </a:lnSpc>
              <a:spcBef>
                <a:spcPts val="0"/>
              </a:spcBef>
              <a:spcAft>
                <a:spcPts val="200"/>
              </a:spcAft>
              <a:buNone/>
              <a:defRPr b="0" i="0" sz="2000" u="none" cap="none" strike="noStrike">
                <a:solidFill>
                  <a:srgbClr val="000000"/>
                </a:solidFill>
                <a:latin typeface="Arial"/>
                <a:ea typeface="Arial"/>
                <a:cs typeface="Arial"/>
                <a:sym typeface="Arial"/>
              </a:defRPr>
            </a:lvl7pPr>
            <a:lvl8pPr indent="-228600" lvl="7" marL="4800600" marR="0" rtl="0" algn="l">
              <a:lnSpc>
                <a:spcPct val="93000"/>
              </a:lnSpc>
              <a:spcBef>
                <a:spcPts val="0"/>
              </a:spcBef>
              <a:spcAft>
                <a:spcPts val="200"/>
              </a:spcAft>
              <a:buNone/>
              <a:defRPr b="0" i="0" sz="2000" u="none" cap="none" strike="noStrike">
                <a:solidFill>
                  <a:srgbClr val="000000"/>
                </a:solidFill>
                <a:latin typeface="Arial"/>
                <a:ea typeface="Arial"/>
                <a:cs typeface="Arial"/>
                <a:sym typeface="Arial"/>
              </a:defRPr>
            </a:lvl8pPr>
            <a:lvl9pPr indent="-228600" lvl="8" marL="6629400" marR="0" rtl="0" algn="l">
              <a:lnSpc>
                <a:spcPct val="93000"/>
              </a:lnSpc>
              <a:spcBef>
                <a:spcPts val="0"/>
              </a:spcBef>
              <a:spcAft>
                <a:spcPts val="200"/>
              </a:spcAft>
              <a:buNone/>
              <a:defRPr b="0" i="0" sz="2000" u="none" cap="none" strike="noStrike">
                <a:solidFill>
                  <a:srgbClr val="000000"/>
                </a:solidFill>
                <a:latin typeface="Arial"/>
                <a:ea typeface="Arial"/>
                <a:cs typeface="Arial"/>
                <a:sym typeface="Arial"/>
              </a:defRPr>
            </a:lvl9pPr>
          </a:lstStyle>
          <a:p/>
        </p:txBody>
      </p:sp>
      <p:sp>
        <p:nvSpPr>
          <p:cNvPr id="89" name="Shape 89"/>
          <p:cNvSpPr txBox="1"/>
          <p:nvPr>
            <p:ph idx="10" type="dt"/>
          </p:nvPr>
        </p:nvSpPr>
        <p:spPr>
          <a:xfrm>
            <a:off x="0" y="0"/>
            <a:ext cx="3000000" cy="3000300"/>
          </a:xfrm>
          <a:prstGeom prst="rect">
            <a:avLst/>
          </a:prstGeom>
          <a:noFill/>
          <a:ln>
            <a:noFill/>
          </a:ln>
        </p:spPr>
        <p:txBody>
          <a:bodyPr anchorCtr="0" anchor="t" bIns="91425" lIns="91425" rIns="91425" tIns="91425"/>
          <a:lstStyle>
            <a:lvl1pPr indent="0" lvl="0" marL="0" marR="0" rtl="0" algn="l">
              <a:lnSpc>
                <a:spcPct val="93000"/>
              </a:lnSpc>
              <a:spcBef>
                <a:spcPts val="0"/>
              </a:spcBef>
              <a:spcAft>
                <a:spcPts val="0"/>
              </a:spcAft>
              <a:buNone/>
              <a:defRPr b="0" i="0" sz="1800" u="none">
                <a:solidFill>
                  <a:srgbClr val="000000"/>
                </a:solidFill>
                <a:latin typeface="Arial"/>
                <a:ea typeface="Arial"/>
                <a:cs typeface="Arial"/>
                <a:sym typeface="Arial"/>
              </a:defRPr>
            </a:lvl1pPr>
            <a:lvl2pPr indent="-285750" lvl="1" marL="742950" marR="0" rtl="0" algn="l">
              <a:lnSpc>
                <a:spcPct val="93000"/>
              </a:lnSpc>
              <a:spcBef>
                <a:spcPts val="0"/>
              </a:spcBef>
              <a:spcAft>
                <a:spcPts val="0"/>
              </a:spcAft>
              <a:buNone/>
              <a:defRPr b="0" i="0" sz="1800" u="none" cap="none" strike="noStrike">
                <a:solidFill>
                  <a:srgbClr val="000000"/>
                </a:solidFill>
                <a:latin typeface="Arial"/>
                <a:ea typeface="Arial"/>
                <a:cs typeface="Arial"/>
                <a:sym typeface="Arial"/>
              </a:defRPr>
            </a:lvl2pPr>
            <a:lvl3pPr indent="-228600" lvl="2" marL="1143000" marR="0" rtl="0" algn="l">
              <a:lnSpc>
                <a:spcPct val="93000"/>
              </a:lnSpc>
              <a:spcBef>
                <a:spcPts val="0"/>
              </a:spcBef>
              <a:spcAft>
                <a:spcPts val="0"/>
              </a:spcAft>
              <a:buNone/>
              <a:defRPr b="0" i="0" sz="1800" u="none" cap="none" strike="noStrike">
                <a:solidFill>
                  <a:srgbClr val="000000"/>
                </a:solidFill>
                <a:latin typeface="Arial"/>
                <a:ea typeface="Arial"/>
                <a:cs typeface="Arial"/>
                <a:sym typeface="Arial"/>
              </a:defRPr>
            </a:lvl3pPr>
            <a:lvl4pPr indent="-228600" lvl="3" marL="1600200" marR="0" rtl="0" algn="l">
              <a:lnSpc>
                <a:spcPct val="93000"/>
              </a:lnSpc>
              <a:spcBef>
                <a:spcPts val="0"/>
              </a:spcBef>
              <a:spcAft>
                <a:spcPts val="0"/>
              </a:spcAft>
              <a:buNone/>
              <a:defRPr b="0" i="0" sz="1800" u="none" cap="none" strike="noStrike">
                <a:solidFill>
                  <a:srgbClr val="000000"/>
                </a:solidFill>
                <a:latin typeface="Arial"/>
                <a:ea typeface="Arial"/>
                <a:cs typeface="Arial"/>
                <a:sym typeface="Arial"/>
              </a:defRPr>
            </a:lvl4pPr>
            <a:lvl5pPr indent="-228600" lvl="4" marL="2057400" marR="0" rtl="0" algn="l">
              <a:lnSpc>
                <a:spcPct val="93000"/>
              </a:lnSpc>
              <a:spcBef>
                <a:spcPts val="0"/>
              </a:spcBef>
              <a:spcAft>
                <a:spcPts val="0"/>
              </a:spcAft>
              <a:buNone/>
              <a:defRPr b="0" i="0" sz="1800" u="none" cap="none" strike="noStrike">
                <a:solidFill>
                  <a:srgbClr val="000000"/>
                </a:solidFill>
                <a:latin typeface="Arial"/>
                <a:ea typeface="Arial"/>
                <a:cs typeface="Arial"/>
                <a:sym typeface="Arial"/>
              </a:defRPr>
            </a:lvl5pPr>
            <a:lvl6pPr indent="-228600" lvl="5" marL="2514600" marR="0" rtl="0" algn="l">
              <a:lnSpc>
                <a:spcPct val="93000"/>
              </a:lnSpc>
              <a:spcBef>
                <a:spcPts val="0"/>
              </a:spcBef>
              <a:spcAft>
                <a:spcPts val="0"/>
              </a:spcAft>
              <a:buNone/>
              <a:defRPr b="0" i="0" sz="1800" u="none" cap="none" strike="noStrike">
                <a:solidFill>
                  <a:srgbClr val="000000"/>
                </a:solidFill>
                <a:latin typeface="Arial"/>
                <a:ea typeface="Arial"/>
                <a:cs typeface="Arial"/>
                <a:sym typeface="Arial"/>
              </a:defRPr>
            </a:lvl6pPr>
            <a:lvl7pPr indent="-228600" lvl="6" marL="3429000" marR="0" rtl="0" algn="l">
              <a:lnSpc>
                <a:spcPct val="93000"/>
              </a:lnSpc>
              <a:spcBef>
                <a:spcPts val="0"/>
              </a:spcBef>
              <a:spcAft>
                <a:spcPts val="0"/>
              </a:spcAft>
              <a:buNone/>
              <a:defRPr b="0" i="0" sz="1800" u="none" cap="none" strike="noStrike">
                <a:solidFill>
                  <a:srgbClr val="000000"/>
                </a:solidFill>
                <a:latin typeface="Arial"/>
                <a:ea typeface="Arial"/>
                <a:cs typeface="Arial"/>
                <a:sym typeface="Arial"/>
              </a:defRPr>
            </a:lvl7pPr>
            <a:lvl8pPr indent="-228600" lvl="7" marL="4800600" marR="0" rtl="0" algn="l">
              <a:lnSpc>
                <a:spcPct val="93000"/>
              </a:lnSpc>
              <a:spcBef>
                <a:spcPts val="0"/>
              </a:spcBef>
              <a:spcAft>
                <a:spcPts val="0"/>
              </a:spcAft>
              <a:buNone/>
              <a:defRPr b="0" i="0" sz="1800" u="none" cap="none" strike="noStrike">
                <a:solidFill>
                  <a:srgbClr val="000000"/>
                </a:solidFill>
                <a:latin typeface="Arial"/>
                <a:ea typeface="Arial"/>
                <a:cs typeface="Arial"/>
                <a:sym typeface="Arial"/>
              </a:defRPr>
            </a:lvl8pPr>
            <a:lvl9pPr indent="-228600" lvl="8" marL="6629400" marR="0" rtl="0" algn="l">
              <a:lnSpc>
                <a:spcPct val="93000"/>
              </a:lnSpc>
              <a:spcBef>
                <a:spcPts val="0"/>
              </a:spcBef>
              <a:spcAft>
                <a:spcPts val="0"/>
              </a:spcAft>
              <a:buNone/>
              <a:defRPr b="0" i="0" sz="1800" u="none" cap="none" strike="noStrike">
                <a:solidFill>
                  <a:srgbClr val="000000"/>
                </a:solidFill>
                <a:latin typeface="Arial"/>
                <a:ea typeface="Arial"/>
                <a:cs typeface="Arial"/>
                <a:sym typeface="Arial"/>
              </a:defRPr>
            </a:lvl9pPr>
          </a:lstStyle>
          <a:p/>
        </p:txBody>
      </p:sp>
      <p:sp>
        <p:nvSpPr>
          <p:cNvPr id="90" name="Shape 90"/>
          <p:cNvSpPr txBox="1"/>
          <p:nvPr>
            <p:ph idx="11" type="ftr"/>
          </p:nvPr>
        </p:nvSpPr>
        <p:spPr>
          <a:xfrm>
            <a:off x="0" y="0"/>
            <a:ext cx="3000000" cy="3000300"/>
          </a:xfrm>
          <a:prstGeom prst="rect">
            <a:avLst/>
          </a:prstGeom>
          <a:noFill/>
          <a:ln>
            <a:noFill/>
          </a:ln>
        </p:spPr>
        <p:txBody>
          <a:bodyPr anchorCtr="0" anchor="t" bIns="91425" lIns="91425" rIns="91425" tIns="91425"/>
          <a:lstStyle>
            <a:lvl1pPr indent="0" lvl="0" marL="0" marR="0" rtl="0" algn="l">
              <a:lnSpc>
                <a:spcPct val="93000"/>
              </a:lnSpc>
              <a:spcBef>
                <a:spcPts val="0"/>
              </a:spcBef>
              <a:spcAft>
                <a:spcPts val="0"/>
              </a:spcAft>
              <a:buNone/>
              <a:defRPr b="0" i="0" sz="1800" u="none">
                <a:solidFill>
                  <a:srgbClr val="000000"/>
                </a:solidFill>
                <a:latin typeface="Arial"/>
                <a:ea typeface="Arial"/>
                <a:cs typeface="Arial"/>
                <a:sym typeface="Arial"/>
              </a:defRPr>
            </a:lvl1pPr>
            <a:lvl2pPr indent="-285750" lvl="1" marL="742950" marR="0" rtl="0" algn="l">
              <a:lnSpc>
                <a:spcPct val="93000"/>
              </a:lnSpc>
              <a:spcBef>
                <a:spcPts val="0"/>
              </a:spcBef>
              <a:spcAft>
                <a:spcPts val="0"/>
              </a:spcAft>
              <a:buNone/>
              <a:defRPr b="0" i="0" sz="1800" u="none" cap="none" strike="noStrike">
                <a:solidFill>
                  <a:srgbClr val="000000"/>
                </a:solidFill>
                <a:latin typeface="Arial"/>
                <a:ea typeface="Arial"/>
                <a:cs typeface="Arial"/>
                <a:sym typeface="Arial"/>
              </a:defRPr>
            </a:lvl2pPr>
            <a:lvl3pPr indent="-228600" lvl="2" marL="1143000" marR="0" rtl="0" algn="l">
              <a:lnSpc>
                <a:spcPct val="93000"/>
              </a:lnSpc>
              <a:spcBef>
                <a:spcPts val="0"/>
              </a:spcBef>
              <a:spcAft>
                <a:spcPts val="0"/>
              </a:spcAft>
              <a:buNone/>
              <a:defRPr b="0" i="0" sz="1800" u="none" cap="none" strike="noStrike">
                <a:solidFill>
                  <a:srgbClr val="000000"/>
                </a:solidFill>
                <a:latin typeface="Arial"/>
                <a:ea typeface="Arial"/>
                <a:cs typeface="Arial"/>
                <a:sym typeface="Arial"/>
              </a:defRPr>
            </a:lvl3pPr>
            <a:lvl4pPr indent="-228600" lvl="3" marL="1600200" marR="0" rtl="0" algn="l">
              <a:lnSpc>
                <a:spcPct val="93000"/>
              </a:lnSpc>
              <a:spcBef>
                <a:spcPts val="0"/>
              </a:spcBef>
              <a:spcAft>
                <a:spcPts val="0"/>
              </a:spcAft>
              <a:buNone/>
              <a:defRPr b="0" i="0" sz="1800" u="none" cap="none" strike="noStrike">
                <a:solidFill>
                  <a:srgbClr val="000000"/>
                </a:solidFill>
                <a:latin typeface="Arial"/>
                <a:ea typeface="Arial"/>
                <a:cs typeface="Arial"/>
                <a:sym typeface="Arial"/>
              </a:defRPr>
            </a:lvl4pPr>
            <a:lvl5pPr indent="-228600" lvl="4" marL="2057400" marR="0" rtl="0" algn="l">
              <a:lnSpc>
                <a:spcPct val="93000"/>
              </a:lnSpc>
              <a:spcBef>
                <a:spcPts val="0"/>
              </a:spcBef>
              <a:spcAft>
                <a:spcPts val="0"/>
              </a:spcAft>
              <a:buNone/>
              <a:defRPr b="0" i="0" sz="1800" u="none" cap="none" strike="noStrike">
                <a:solidFill>
                  <a:srgbClr val="000000"/>
                </a:solidFill>
                <a:latin typeface="Arial"/>
                <a:ea typeface="Arial"/>
                <a:cs typeface="Arial"/>
                <a:sym typeface="Arial"/>
              </a:defRPr>
            </a:lvl5pPr>
            <a:lvl6pPr indent="-228600" lvl="5" marL="2514600" marR="0" rtl="0" algn="l">
              <a:lnSpc>
                <a:spcPct val="93000"/>
              </a:lnSpc>
              <a:spcBef>
                <a:spcPts val="0"/>
              </a:spcBef>
              <a:spcAft>
                <a:spcPts val="0"/>
              </a:spcAft>
              <a:buNone/>
              <a:defRPr b="0" i="0" sz="1800" u="none" cap="none" strike="noStrike">
                <a:solidFill>
                  <a:srgbClr val="000000"/>
                </a:solidFill>
                <a:latin typeface="Arial"/>
                <a:ea typeface="Arial"/>
                <a:cs typeface="Arial"/>
                <a:sym typeface="Arial"/>
              </a:defRPr>
            </a:lvl6pPr>
            <a:lvl7pPr indent="-228600" lvl="6" marL="3429000" marR="0" rtl="0" algn="l">
              <a:lnSpc>
                <a:spcPct val="93000"/>
              </a:lnSpc>
              <a:spcBef>
                <a:spcPts val="0"/>
              </a:spcBef>
              <a:spcAft>
                <a:spcPts val="0"/>
              </a:spcAft>
              <a:buNone/>
              <a:defRPr b="0" i="0" sz="1800" u="none" cap="none" strike="noStrike">
                <a:solidFill>
                  <a:srgbClr val="000000"/>
                </a:solidFill>
                <a:latin typeface="Arial"/>
                <a:ea typeface="Arial"/>
                <a:cs typeface="Arial"/>
                <a:sym typeface="Arial"/>
              </a:defRPr>
            </a:lvl7pPr>
            <a:lvl8pPr indent="-228600" lvl="7" marL="4800600" marR="0" rtl="0" algn="l">
              <a:lnSpc>
                <a:spcPct val="93000"/>
              </a:lnSpc>
              <a:spcBef>
                <a:spcPts val="0"/>
              </a:spcBef>
              <a:spcAft>
                <a:spcPts val="0"/>
              </a:spcAft>
              <a:buNone/>
              <a:defRPr b="0" i="0" sz="1800" u="none" cap="none" strike="noStrike">
                <a:solidFill>
                  <a:srgbClr val="000000"/>
                </a:solidFill>
                <a:latin typeface="Arial"/>
                <a:ea typeface="Arial"/>
                <a:cs typeface="Arial"/>
                <a:sym typeface="Arial"/>
              </a:defRPr>
            </a:lvl8pPr>
            <a:lvl9pPr indent="-228600" lvl="8" marL="6629400" marR="0" rtl="0" algn="l">
              <a:lnSpc>
                <a:spcPct val="93000"/>
              </a:lnSpc>
              <a:spcBef>
                <a:spcPts val="0"/>
              </a:spcBef>
              <a:spcAft>
                <a:spcPts val="0"/>
              </a:spcAft>
              <a:buNone/>
              <a:defRPr b="0" i="0" sz="1800" u="none" cap="none" strike="noStrike">
                <a:solidFill>
                  <a:srgbClr val="000000"/>
                </a:solidFill>
                <a:latin typeface="Arial"/>
                <a:ea typeface="Arial"/>
                <a:cs typeface="Arial"/>
                <a:sym typeface="Arial"/>
              </a:defRPr>
            </a:lvl9pPr>
          </a:lstStyle>
          <a:p/>
        </p:txBody>
      </p:sp>
      <p:sp>
        <p:nvSpPr>
          <p:cNvPr id="91" name="Shape 91"/>
          <p:cNvSpPr txBox="1"/>
          <p:nvPr>
            <p:ph idx="12" type="sldNum"/>
          </p:nvPr>
        </p:nvSpPr>
        <p:spPr>
          <a:xfrm>
            <a:off x="7227886" y="6888867"/>
            <a:ext cx="2346300" cy="519000"/>
          </a:xfrm>
          <a:prstGeom prst="rect">
            <a:avLst/>
          </a:prstGeom>
          <a:noFill/>
          <a:ln>
            <a:noFill/>
          </a:ln>
        </p:spPr>
        <p:txBody>
          <a:bodyPr anchorCtr="1" anchor="t" bIns="45700" lIns="91425" rIns="91425" tIns="45700">
            <a:noAutofit/>
          </a:bodyPr>
          <a:lstStyle/>
          <a:p>
            <a:pPr indent="0" lvl="0" marL="0" marR="0" rtl="0" algn="l">
              <a:lnSpc>
                <a:spcPct val="100000"/>
              </a:lnSpc>
              <a:spcBef>
                <a:spcPts val="0"/>
              </a:spcBef>
              <a:spcAft>
                <a:spcPts val="0"/>
              </a:spcAft>
              <a:buSzPct val="25000"/>
              <a:buNone/>
            </a:pPr>
            <a:fld id="{00000000-1234-1234-1234-123412341234}" type="slidenum">
              <a:rPr b="0" i="0" lang="en-US" sz="1800" u="none">
                <a:solidFill>
                  <a:srgbClr val="000000"/>
                </a:solidFill>
                <a:latin typeface="Calibri"/>
                <a:ea typeface="Calibri"/>
                <a:cs typeface="Calibri"/>
                <a:sym typeface="Calibri"/>
              </a:rPr>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92" name="Shape 92"/>
        <p:cNvGrpSpPr/>
        <p:nvPr/>
      </p:nvGrpSpPr>
      <p:grpSpPr>
        <a:xfrm>
          <a:off x="0" y="0"/>
          <a:ext cx="0" cy="0"/>
          <a:chOff x="0" y="0"/>
          <a:chExt cx="0" cy="0"/>
        </a:xfrm>
      </p:grpSpPr>
      <p:sp>
        <p:nvSpPr>
          <p:cNvPr id="93" name="Shape 93"/>
          <p:cNvSpPr txBox="1"/>
          <p:nvPr>
            <p:ph idx="10" type="dt"/>
          </p:nvPr>
        </p:nvSpPr>
        <p:spPr>
          <a:xfrm>
            <a:off x="0" y="0"/>
            <a:ext cx="3000000" cy="3000300"/>
          </a:xfrm>
          <a:prstGeom prst="rect">
            <a:avLst/>
          </a:prstGeom>
          <a:noFill/>
          <a:ln>
            <a:noFill/>
          </a:ln>
        </p:spPr>
        <p:txBody>
          <a:bodyPr anchorCtr="0" anchor="t" bIns="91425" lIns="91425" rIns="91425" tIns="91425"/>
          <a:lstStyle>
            <a:lvl1pPr indent="0" lvl="0" marL="0" marR="0" rtl="0" algn="l">
              <a:lnSpc>
                <a:spcPct val="93000"/>
              </a:lnSpc>
              <a:spcBef>
                <a:spcPts val="0"/>
              </a:spcBef>
              <a:spcAft>
                <a:spcPts val="0"/>
              </a:spcAft>
              <a:buNone/>
              <a:defRPr b="0" i="0" sz="1800" u="none">
                <a:solidFill>
                  <a:srgbClr val="000000"/>
                </a:solidFill>
                <a:latin typeface="Arial"/>
                <a:ea typeface="Arial"/>
                <a:cs typeface="Arial"/>
                <a:sym typeface="Arial"/>
              </a:defRPr>
            </a:lvl1pPr>
            <a:lvl2pPr indent="-285750" lvl="1" marL="742950" marR="0" rtl="0" algn="l">
              <a:lnSpc>
                <a:spcPct val="93000"/>
              </a:lnSpc>
              <a:spcBef>
                <a:spcPts val="0"/>
              </a:spcBef>
              <a:spcAft>
                <a:spcPts val="0"/>
              </a:spcAft>
              <a:buNone/>
              <a:defRPr b="0" i="0" sz="1800" u="none" cap="none" strike="noStrike">
                <a:solidFill>
                  <a:srgbClr val="000000"/>
                </a:solidFill>
                <a:latin typeface="Arial"/>
                <a:ea typeface="Arial"/>
                <a:cs typeface="Arial"/>
                <a:sym typeface="Arial"/>
              </a:defRPr>
            </a:lvl2pPr>
            <a:lvl3pPr indent="-228600" lvl="2" marL="1143000" marR="0" rtl="0" algn="l">
              <a:lnSpc>
                <a:spcPct val="93000"/>
              </a:lnSpc>
              <a:spcBef>
                <a:spcPts val="0"/>
              </a:spcBef>
              <a:spcAft>
                <a:spcPts val="0"/>
              </a:spcAft>
              <a:buNone/>
              <a:defRPr b="0" i="0" sz="1800" u="none" cap="none" strike="noStrike">
                <a:solidFill>
                  <a:srgbClr val="000000"/>
                </a:solidFill>
                <a:latin typeface="Arial"/>
                <a:ea typeface="Arial"/>
                <a:cs typeface="Arial"/>
                <a:sym typeface="Arial"/>
              </a:defRPr>
            </a:lvl3pPr>
            <a:lvl4pPr indent="-228600" lvl="3" marL="1600200" marR="0" rtl="0" algn="l">
              <a:lnSpc>
                <a:spcPct val="93000"/>
              </a:lnSpc>
              <a:spcBef>
                <a:spcPts val="0"/>
              </a:spcBef>
              <a:spcAft>
                <a:spcPts val="0"/>
              </a:spcAft>
              <a:buNone/>
              <a:defRPr b="0" i="0" sz="1800" u="none" cap="none" strike="noStrike">
                <a:solidFill>
                  <a:srgbClr val="000000"/>
                </a:solidFill>
                <a:latin typeface="Arial"/>
                <a:ea typeface="Arial"/>
                <a:cs typeface="Arial"/>
                <a:sym typeface="Arial"/>
              </a:defRPr>
            </a:lvl4pPr>
            <a:lvl5pPr indent="-228600" lvl="4" marL="2057400" marR="0" rtl="0" algn="l">
              <a:lnSpc>
                <a:spcPct val="93000"/>
              </a:lnSpc>
              <a:spcBef>
                <a:spcPts val="0"/>
              </a:spcBef>
              <a:spcAft>
                <a:spcPts val="0"/>
              </a:spcAft>
              <a:buNone/>
              <a:defRPr b="0" i="0" sz="1800" u="none" cap="none" strike="noStrike">
                <a:solidFill>
                  <a:srgbClr val="000000"/>
                </a:solidFill>
                <a:latin typeface="Arial"/>
                <a:ea typeface="Arial"/>
                <a:cs typeface="Arial"/>
                <a:sym typeface="Arial"/>
              </a:defRPr>
            </a:lvl5pPr>
            <a:lvl6pPr indent="-228600" lvl="5" marL="2514600" marR="0" rtl="0" algn="l">
              <a:lnSpc>
                <a:spcPct val="93000"/>
              </a:lnSpc>
              <a:spcBef>
                <a:spcPts val="0"/>
              </a:spcBef>
              <a:spcAft>
                <a:spcPts val="0"/>
              </a:spcAft>
              <a:buNone/>
              <a:defRPr b="0" i="0" sz="1800" u="none" cap="none" strike="noStrike">
                <a:solidFill>
                  <a:srgbClr val="000000"/>
                </a:solidFill>
                <a:latin typeface="Arial"/>
                <a:ea typeface="Arial"/>
                <a:cs typeface="Arial"/>
                <a:sym typeface="Arial"/>
              </a:defRPr>
            </a:lvl6pPr>
            <a:lvl7pPr indent="-228600" lvl="6" marL="3429000" marR="0" rtl="0" algn="l">
              <a:lnSpc>
                <a:spcPct val="93000"/>
              </a:lnSpc>
              <a:spcBef>
                <a:spcPts val="0"/>
              </a:spcBef>
              <a:spcAft>
                <a:spcPts val="0"/>
              </a:spcAft>
              <a:buNone/>
              <a:defRPr b="0" i="0" sz="1800" u="none" cap="none" strike="noStrike">
                <a:solidFill>
                  <a:srgbClr val="000000"/>
                </a:solidFill>
                <a:latin typeface="Arial"/>
                <a:ea typeface="Arial"/>
                <a:cs typeface="Arial"/>
                <a:sym typeface="Arial"/>
              </a:defRPr>
            </a:lvl7pPr>
            <a:lvl8pPr indent="-228600" lvl="7" marL="4800600" marR="0" rtl="0" algn="l">
              <a:lnSpc>
                <a:spcPct val="93000"/>
              </a:lnSpc>
              <a:spcBef>
                <a:spcPts val="0"/>
              </a:spcBef>
              <a:spcAft>
                <a:spcPts val="0"/>
              </a:spcAft>
              <a:buNone/>
              <a:defRPr b="0" i="0" sz="1800" u="none" cap="none" strike="noStrike">
                <a:solidFill>
                  <a:srgbClr val="000000"/>
                </a:solidFill>
                <a:latin typeface="Arial"/>
                <a:ea typeface="Arial"/>
                <a:cs typeface="Arial"/>
                <a:sym typeface="Arial"/>
              </a:defRPr>
            </a:lvl8pPr>
            <a:lvl9pPr indent="-228600" lvl="8" marL="6629400" marR="0" rtl="0" algn="l">
              <a:lnSpc>
                <a:spcPct val="93000"/>
              </a:lnSpc>
              <a:spcBef>
                <a:spcPts val="0"/>
              </a:spcBef>
              <a:spcAft>
                <a:spcPts val="0"/>
              </a:spcAft>
              <a:buNone/>
              <a:defRPr b="0" i="0" sz="1800" u="none" cap="none" strike="noStrike">
                <a:solidFill>
                  <a:srgbClr val="000000"/>
                </a:solidFill>
                <a:latin typeface="Arial"/>
                <a:ea typeface="Arial"/>
                <a:cs typeface="Arial"/>
                <a:sym typeface="Arial"/>
              </a:defRPr>
            </a:lvl9pPr>
          </a:lstStyle>
          <a:p/>
        </p:txBody>
      </p:sp>
      <p:sp>
        <p:nvSpPr>
          <p:cNvPr id="94" name="Shape 94"/>
          <p:cNvSpPr txBox="1"/>
          <p:nvPr>
            <p:ph idx="11" type="ftr"/>
          </p:nvPr>
        </p:nvSpPr>
        <p:spPr>
          <a:xfrm>
            <a:off x="0" y="0"/>
            <a:ext cx="3000000" cy="3000300"/>
          </a:xfrm>
          <a:prstGeom prst="rect">
            <a:avLst/>
          </a:prstGeom>
          <a:noFill/>
          <a:ln>
            <a:noFill/>
          </a:ln>
        </p:spPr>
        <p:txBody>
          <a:bodyPr anchorCtr="0" anchor="t" bIns="91425" lIns="91425" rIns="91425" tIns="91425"/>
          <a:lstStyle>
            <a:lvl1pPr indent="0" lvl="0" marL="0" marR="0" rtl="0" algn="l">
              <a:lnSpc>
                <a:spcPct val="93000"/>
              </a:lnSpc>
              <a:spcBef>
                <a:spcPts val="0"/>
              </a:spcBef>
              <a:spcAft>
                <a:spcPts val="0"/>
              </a:spcAft>
              <a:buNone/>
              <a:defRPr b="0" i="0" sz="1800" u="none">
                <a:solidFill>
                  <a:srgbClr val="000000"/>
                </a:solidFill>
                <a:latin typeface="Arial"/>
                <a:ea typeface="Arial"/>
                <a:cs typeface="Arial"/>
                <a:sym typeface="Arial"/>
              </a:defRPr>
            </a:lvl1pPr>
            <a:lvl2pPr indent="-285750" lvl="1" marL="742950" marR="0" rtl="0" algn="l">
              <a:lnSpc>
                <a:spcPct val="93000"/>
              </a:lnSpc>
              <a:spcBef>
                <a:spcPts val="0"/>
              </a:spcBef>
              <a:spcAft>
                <a:spcPts val="0"/>
              </a:spcAft>
              <a:buNone/>
              <a:defRPr b="0" i="0" sz="1800" u="none" cap="none" strike="noStrike">
                <a:solidFill>
                  <a:srgbClr val="000000"/>
                </a:solidFill>
                <a:latin typeface="Arial"/>
                <a:ea typeface="Arial"/>
                <a:cs typeface="Arial"/>
                <a:sym typeface="Arial"/>
              </a:defRPr>
            </a:lvl2pPr>
            <a:lvl3pPr indent="-228600" lvl="2" marL="1143000" marR="0" rtl="0" algn="l">
              <a:lnSpc>
                <a:spcPct val="93000"/>
              </a:lnSpc>
              <a:spcBef>
                <a:spcPts val="0"/>
              </a:spcBef>
              <a:spcAft>
                <a:spcPts val="0"/>
              </a:spcAft>
              <a:buNone/>
              <a:defRPr b="0" i="0" sz="1800" u="none" cap="none" strike="noStrike">
                <a:solidFill>
                  <a:srgbClr val="000000"/>
                </a:solidFill>
                <a:latin typeface="Arial"/>
                <a:ea typeface="Arial"/>
                <a:cs typeface="Arial"/>
                <a:sym typeface="Arial"/>
              </a:defRPr>
            </a:lvl3pPr>
            <a:lvl4pPr indent="-228600" lvl="3" marL="1600200" marR="0" rtl="0" algn="l">
              <a:lnSpc>
                <a:spcPct val="93000"/>
              </a:lnSpc>
              <a:spcBef>
                <a:spcPts val="0"/>
              </a:spcBef>
              <a:spcAft>
                <a:spcPts val="0"/>
              </a:spcAft>
              <a:buNone/>
              <a:defRPr b="0" i="0" sz="1800" u="none" cap="none" strike="noStrike">
                <a:solidFill>
                  <a:srgbClr val="000000"/>
                </a:solidFill>
                <a:latin typeface="Arial"/>
                <a:ea typeface="Arial"/>
                <a:cs typeface="Arial"/>
                <a:sym typeface="Arial"/>
              </a:defRPr>
            </a:lvl4pPr>
            <a:lvl5pPr indent="-228600" lvl="4" marL="2057400" marR="0" rtl="0" algn="l">
              <a:lnSpc>
                <a:spcPct val="93000"/>
              </a:lnSpc>
              <a:spcBef>
                <a:spcPts val="0"/>
              </a:spcBef>
              <a:spcAft>
                <a:spcPts val="0"/>
              </a:spcAft>
              <a:buNone/>
              <a:defRPr b="0" i="0" sz="1800" u="none" cap="none" strike="noStrike">
                <a:solidFill>
                  <a:srgbClr val="000000"/>
                </a:solidFill>
                <a:latin typeface="Arial"/>
                <a:ea typeface="Arial"/>
                <a:cs typeface="Arial"/>
                <a:sym typeface="Arial"/>
              </a:defRPr>
            </a:lvl5pPr>
            <a:lvl6pPr indent="-228600" lvl="5" marL="2514600" marR="0" rtl="0" algn="l">
              <a:lnSpc>
                <a:spcPct val="93000"/>
              </a:lnSpc>
              <a:spcBef>
                <a:spcPts val="0"/>
              </a:spcBef>
              <a:spcAft>
                <a:spcPts val="0"/>
              </a:spcAft>
              <a:buNone/>
              <a:defRPr b="0" i="0" sz="1800" u="none" cap="none" strike="noStrike">
                <a:solidFill>
                  <a:srgbClr val="000000"/>
                </a:solidFill>
                <a:latin typeface="Arial"/>
                <a:ea typeface="Arial"/>
                <a:cs typeface="Arial"/>
                <a:sym typeface="Arial"/>
              </a:defRPr>
            </a:lvl6pPr>
            <a:lvl7pPr indent="-228600" lvl="6" marL="3429000" marR="0" rtl="0" algn="l">
              <a:lnSpc>
                <a:spcPct val="93000"/>
              </a:lnSpc>
              <a:spcBef>
                <a:spcPts val="0"/>
              </a:spcBef>
              <a:spcAft>
                <a:spcPts val="0"/>
              </a:spcAft>
              <a:buNone/>
              <a:defRPr b="0" i="0" sz="1800" u="none" cap="none" strike="noStrike">
                <a:solidFill>
                  <a:srgbClr val="000000"/>
                </a:solidFill>
                <a:latin typeface="Arial"/>
                <a:ea typeface="Arial"/>
                <a:cs typeface="Arial"/>
                <a:sym typeface="Arial"/>
              </a:defRPr>
            </a:lvl7pPr>
            <a:lvl8pPr indent="-228600" lvl="7" marL="4800600" marR="0" rtl="0" algn="l">
              <a:lnSpc>
                <a:spcPct val="93000"/>
              </a:lnSpc>
              <a:spcBef>
                <a:spcPts val="0"/>
              </a:spcBef>
              <a:spcAft>
                <a:spcPts val="0"/>
              </a:spcAft>
              <a:buNone/>
              <a:defRPr b="0" i="0" sz="1800" u="none" cap="none" strike="noStrike">
                <a:solidFill>
                  <a:srgbClr val="000000"/>
                </a:solidFill>
                <a:latin typeface="Arial"/>
                <a:ea typeface="Arial"/>
                <a:cs typeface="Arial"/>
                <a:sym typeface="Arial"/>
              </a:defRPr>
            </a:lvl8pPr>
            <a:lvl9pPr indent="-228600" lvl="8" marL="6629400" marR="0" rtl="0" algn="l">
              <a:lnSpc>
                <a:spcPct val="93000"/>
              </a:lnSpc>
              <a:spcBef>
                <a:spcPts val="0"/>
              </a:spcBef>
              <a:spcAft>
                <a:spcPts val="0"/>
              </a:spcAft>
              <a:buNone/>
              <a:defRPr b="0" i="0" sz="1800" u="none" cap="none" strike="noStrike">
                <a:solidFill>
                  <a:srgbClr val="000000"/>
                </a:solidFill>
                <a:latin typeface="Arial"/>
                <a:ea typeface="Arial"/>
                <a:cs typeface="Arial"/>
                <a:sym typeface="Arial"/>
              </a:defRPr>
            </a:lvl9pPr>
          </a:lstStyle>
          <a:p/>
        </p:txBody>
      </p:sp>
      <p:sp>
        <p:nvSpPr>
          <p:cNvPr id="95" name="Shape 95"/>
          <p:cNvSpPr txBox="1"/>
          <p:nvPr>
            <p:ph idx="12" type="sldNum"/>
          </p:nvPr>
        </p:nvSpPr>
        <p:spPr>
          <a:xfrm>
            <a:off x="7227886" y="6888867"/>
            <a:ext cx="2346300" cy="519000"/>
          </a:xfrm>
          <a:prstGeom prst="rect">
            <a:avLst/>
          </a:prstGeom>
          <a:noFill/>
          <a:ln>
            <a:noFill/>
          </a:ln>
        </p:spPr>
        <p:txBody>
          <a:bodyPr anchorCtr="1" anchor="t" bIns="45700" lIns="91425" rIns="91425" tIns="45700">
            <a:noAutofit/>
          </a:bodyPr>
          <a:lstStyle/>
          <a:p>
            <a:pPr indent="0" lvl="0" marL="0" marR="0" rtl="0" algn="l">
              <a:lnSpc>
                <a:spcPct val="100000"/>
              </a:lnSpc>
              <a:spcBef>
                <a:spcPts val="0"/>
              </a:spcBef>
              <a:spcAft>
                <a:spcPts val="0"/>
              </a:spcAft>
              <a:buSzPct val="25000"/>
              <a:buNone/>
            </a:pPr>
            <a:fld id="{00000000-1234-1234-1234-123412341234}" type="slidenum">
              <a:rPr b="0" i="0" lang="en-US" sz="1800" u="none">
                <a:solidFill>
                  <a:srgbClr val="000000"/>
                </a:solidFill>
                <a:latin typeface="Calibri"/>
                <a:ea typeface="Calibri"/>
                <a:cs typeface="Calibri"/>
                <a:sym typeface="Calibri"/>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15" name="Shape 15"/>
        <p:cNvGrpSpPr/>
        <p:nvPr/>
      </p:nvGrpSpPr>
      <p:grpSpPr>
        <a:xfrm>
          <a:off x="0" y="0"/>
          <a:ext cx="0" cy="0"/>
          <a:chOff x="0" y="0"/>
          <a:chExt cx="0" cy="0"/>
        </a:xfrm>
      </p:grpSpPr>
      <p:sp>
        <p:nvSpPr>
          <p:cNvPr id="16" name="Shape 16"/>
          <p:cNvSpPr txBox="1"/>
          <p:nvPr>
            <p:ph type="ctrTitle"/>
          </p:nvPr>
        </p:nvSpPr>
        <p:spPr>
          <a:xfrm>
            <a:off x="685800" y="2130425"/>
            <a:ext cx="7772400" cy="1470024"/>
          </a:xfrm>
          <a:prstGeom prst="rect">
            <a:avLst/>
          </a:prstGeom>
          <a:noFill/>
          <a:ln>
            <a:noFill/>
          </a:ln>
        </p:spPr>
        <p:txBody>
          <a:bodyPr anchorCtr="1"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7" name="Shape 17"/>
          <p:cNvSpPr txBox="1"/>
          <p:nvPr>
            <p:ph idx="1" type="subTitle"/>
          </p:nvPr>
        </p:nvSpPr>
        <p:spPr>
          <a:xfrm>
            <a:off x="1371600" y="3886200"/>
            <a:ext cx="6400799" cy="1752600"/>
          </a:xfrm>
          <a:prstGeom prst="rect">
            <a:avLst/>
          </a:prstGeom>
          <a:noFill/>
          <a:ln>
            <a:noFill/>
          </a:ln>
        </p:spPr>
        <p:txBody>
          <a:bodyPr anchorCtr="1" anchor="t" bIns="91425" lIns="91425" rIns="91425" tIns="91425"/>
          <a:lstStyle>
            <a:lvl1pPr indent="0" lvl="0" marL="0" marR="0" rtl="0" algn="ctr">
              <a:spcBef>
                <a:spcPts val="640"/>
              </a:spcBef>
              <a:buClr>
                <a:srgbClr val="888888"/>
              </a:buClr>
              <a:buFont typeface="Arial"/>
              <a:buNone/>
              <a:defRPr b="0" i="0" sz="3200" u="none" cap="none" strike="noStrike">
                <a:solidFill>
                  <a:srgbClr val="888888"/>
                </a:solidFill>
                <a:latin typeface="Calibri"/>
                <a:ea typeface="Calibri"/>
                <a:cs typeface="Calibri"/>
                <a:sym typeface="Calibri"/>
              </a:defRPr>
            </a:lvl1pPr>
            <a:lvl2pPr indent="0" lvl="1" marL="457200" marR="0" rtl="0" algn="ctr">
              <a:spcBef>
                <a:spcPts val="560"/>
              </a:spcBef>
              <a:buClr>
                <a:srgbClr val="888888"/>
              </a:buClr>
              <a:buFont typeface="Arial"/>
              <a:buNone/>
              <a:defRPr b="0" i="0" sz="2800" u="none" cap="none" strike="noStrike">
                <a:solidFill>
                  <a:srgbClr val="888888"/>
                </a:solidFill>
                <a:latin typeface="Calibri"/>
                <a:ea typeface="Calibri"/>
                <a:cs typeface="Calibri"/>
                <a:sym typeface="Calibri"/>
              </a:defRPr>
            </a:lvl2pPr>
            <a:lvl3pPr indent="0" lvl="2" marL="914400" marR="0" rtl="0" algn="ctr">
              <a:spcBef>
                <a:spcPts val="480"/>
              </a:spcBef>
              <a:buClr>
                <a:srgbClr val="888888"/>
              </a:buClr>
              <a:buFont typeface="Arial"/>
              <a:buNone/>
              <a:defRPr b="0" i="0" sz="2400" u="none" cap="none" strike="noStrike">
                <a:solidFill>
                  <a:srgbClr val="888888"/>
                </a:solidFill>
                <a:latin typeface="Calibri"/>
                <a:ea typeface="Calibri"/>
                <a:cs typeface="Calibri"/>
                <a:sym typeface="Calibri"/>
              </a:defRPr>
            </a:lvl3pPr>
            <a:lvl4pPr indent="0" lvl="3" marL="13716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4pPr>
            <a:lvl5pPr indent="0" lvl="4" marL="18288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5pPr>
            <a:lvl6pPr indent="0" lvl="5" marL="22860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6pPr>
            <a:lvl7pPr indent="0" lvl="6" marL="27432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7pPr>
            <a:lvl8pPr indent="0" lvl="7" marL="32004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8pPr>
            <a:lvl9pPr indent="0" lvl="8" marL="36576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9pPr>
          </a:lstStyle>
          <a:p/>
        </p:txBody>
      </p:sp>
      <p:sp>
        <p:nvSpPr>
          <p:cNvPr id="18" name="Shape 18"/>
          <p:cNvSpPr txBox="1"/>
          <p:nvPr>
            <p:ph idx="10" type="dt"/>
          </p:nvPr>
        </p:nvSpPr>
        <p:spPr>
          <a:xfrm>
            <a:off x="504031" y="6887586"/>
            <a:ext cx="2348425" cy="521311"/>
          </a:xfrm>
          <a:prstGeom prst="rect">
            <a:avLst/>
          </a:prstGeom>
          <a:noFill/>
          <a:ln>
            <a:noFill/>
          </a:ln>
        </p:spPr>
        <p:txBody>
          <a:bodyPr anchorCtr="1" anchor="t" bIns="91425" lIns="91425" rIns="91425" tIns="91425"/>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9" name="Shape 19"/>
          <p:cNvSpPr txBox="1"/>
          <p:nvPr>
            <p:ph idx="11" type="ftr"/>
          </p:nvPr>
        </p:nvSpPr>
        <p:spPr>
          <a:xfrm>
            <a:off x="3447573" y="6887586"/>
            <a:ext cx="3195197" cy="521311"/>
          </a:xfrm>
          <a:prstGeom prst="rect">
            <a:avLst/>
          </a:prstGeom>
          <a:noFill/>
          <a:ln>
            <a:noFill/>
          </a:ln>
        </p:spPr>
        <p:txBody>
          <a:bodyPr anchorCtr="1" anchor="t" bIns="91425" lIns="91425" rIns="91425" tIns="91425"/>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0" name="Shape 20"/>
          <p:cNvSpPr txBox="1"/>
          <p:nvPr>
            <p:ph idx="12" type="sldNum"/>
          </p:nvPr>
        </p:nvSpPr>
        <p:spPr>
          <a:xfrm>
            <a:off x="7227807" y="6887586"/>
            <a:ext cx="2348425" cy="521311"/>
          </a:xfrm>
          <a:prstGeom prst="rect">
            <a:avLst/>
          </a:prstGeom>
          <a:noFill/>
          <a:ln>
            <a:noFill/>
          </a:ln>
        </p:spPr>
        <p:txBody>
          <a:bodyPr anchorCtr="1" anchor="t" bIns="45700" lIns="91425" rIns="91425" tIns="45700">
            <a:noAutofit/>
          </a:bodyPr>
          <a:lstStyle/>
          <a:p>
            <a:pPr indent="0" lvl="0" marL="0" marR="0" rtl="0" algn="l">
              <a:spcBef>
                <a:spcPts val="0"/>
              </a:spcBef>
              <a:buSzPct val="25000"/>
              <a:buNone/>
            </a:pPr>
            <a:fld id="{00000000-1234-1234-1234-123412341234}" type="slidenum">
              <a:rPr b="0" i="0" lang="en-US" sz="1800" u="none" cap="none" strike="noStrike">
                <a:solidFill>
                  <a:schemeClr val="dk1"/>
                </a:solidFill>
                <a:latin typeface="Calibri"/>
                <a:ea typeface="Calibri"/>
                <a:cs typeface="Calibri"/>
                <a:sym typeface="Calibri"/>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21" name="Shape 21"/>
        <p:cNvGrpSpPr/>
        <p:nvPr/>
      </p:nvGrpSpPr>
      <p:grpSpPr>
        <a:xfrm>
          <a:off x="0" y="0"/>
          <a:ext cx="0" cy="0"/>
          <a:chOff x="0" y="0"/>
          <a:chExt cx="0" cy="0"/>
        </a:xfrm>
      </p:grpSpPr>
      <p:sp>
        <p:nvSpPr>
          <p:cNvPr id="22" name="Shape 22"/>
          <p:cNvSpPr txBox="1"/>
          <p:nvPr>
            <p:ph type="title"/>
          </p:nvPr>
        </p:nvSpPr>
        <p:spPr>
          <a:xfrm>
            <a:off x="504031" y="301338"/>
            <a:ext cx="9072202" cy="1262237"/>
          </a:xfrm>
          <a:prstGeom prst="rect">
            <a:avLst/>
          </a:prstGeom>
          <a:noFill/>
          <a:ln>
            <a:noFill/>
          </a:ln>
        </p:spPr>
        <p:txBody>
          <a:bodyPr anchorCtr="1"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23" name="Shape 23"/>
          <p:cNvSpPr txBox="1"/>
          <p:nvPr>
            <p:ph idx="1" type="body"/>
          </p:nvPr>
        </p:nvSpPr>
        <p:spPr>
          <a:xfrm>
            <a:off x="504031" y="1769150"/>
            <a:ext cx="9072202" cy="4989548"/>
          </a:xfrm>
          <a:prstGeom prst="rect">
            <a:avLst/>
          </a:prstGeom>
          <a:noFill/>
          <a:ln>
            <a:noFill/>
          </a:ln>
        </p:spPr>
        <p:txBody>
          <a:bodyPr anchorCtr="1" anchor="t" bIns="91425" lIns="91425" rIns="91425" tIns="91425"/>
          <a:lstStyle>
            <a:lvl1pPr indent="-139700" lvl="0" marL="342900" marR="0" rtl="0" algn="l">
              <a:spcBef>
                <a:spcPts val="640"/>
              </a:spcBef>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24" name="Shape 24"/>
          <p:cNvSpPr txBox="1"/>
          <p:nvPr>
            <p:ph idx="10" type="dt"/>
          </p:nvPr>
        </p:nvSpPr>
        <p:spPr>
          <a:xfrm>
            <a:off x="504031" y="6887586"/>
            <a:ext cx="2348425" cy="521311"/>
          </a:xfrm>
          <a:prstGeom prst="rect">
            <a:avLst/>
          </a:prstGeom>
          <a:noFill/>
          <a:ln>
            <a:noFill/>
          </a:ln>
        </p:spPr>
        <p:txBody>
          <a:bodyPr anchorCtr="1" anchor="t" bIns="91425" lIns="91425" rIns="91425" tIns="91425"/>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5" name="Shape 25"/>
          <p:cNvSpPr txBox="1"/>
          <p:nvPr>
            <p:ph idx="11" type="ftr"/>
          </p:nvPr>
        </p:nvSpPr>
        <p:spPr>
          <a:xfrm>
            <a:off x="3447573" y="6887586"/>
            <a:ext cx="3195197" cy="521311"/>
          </a:xfrm>
          <a:prstGeom prst="rect">
            <a:avLst/>
          </a:prstGeom>
          <a:noFill/>
          <a:ln>
            <a:noFill/>
          </a:ln>
        </p:spPr>
        <p:txBody>
          <a:bodyPr anchorCtr="1" anchor="t" bIns="91425" lIns="91425" rIns="91425" tIns="91425"/>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6" name="Shape 26"/>
          <p:cNvSpPr txBox="1"/>
          <p:nvPr>
            <p:ph idx="12" type="sldNum"/>
          </p:nvPr>
        </p:nvSpPr>
        <p:spPr>
          <a:xfrm>
            <a:off x="7227807" y="6887586"/>
            <a:ext cx="2348425" cy="521311"/>
          </a:xfrm>
          <a:prstGeom prst="rect">
            <a:avLst/>
          </a:prstGeom>
          <a:noFill/>
          <a:ln>
            <a:noFill/>
          </a:ln>
        </p:spPr>
        <p:txBody>
          <a:bodyPr anchorCtr="1" anchor="t" bIns="45700" lIns="91425" rIns="91425" tIns="45700">
            <a:noAutofit/>
          </a:bodyPr>
          <a:lstStyle/>
          <a:p>
            <a:pPr indent="0" lvl="0" marL="0" marR="0" rtl="0" algn="l">
              <a:spcBef>
                <a:spcPts val="0"/>
              </a:spcBef>
              <a:buSzPct val="25000"/>
              <a:buNone/>
            </a:pPr>
            <a:fld id="{00000000-1234-1234-1234-123412341234}" type="slidenum">
              <a:rPr b="0" i="0" lang="en-US" sz="1800" u="none" cap="none" strike="noStrike">
                <a:solidFill>
                  <a:schemeClr val="dk1"/>
                </a:solidFill>
                <a:latin typeface="Calibri"/>
                <a:ea typeface="Calibri"/>
                <a:cs typeface="Calibri"/>
                <a:sym typeface="Calibri"/>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27" name="Shape 27"/>
        <p:cNvGrpSpPr/>
        <p:nvPr/>
      </p:nvGrpSpPr>
      <p:grpSpPr>
        <a:xfrm>
          <a:off x="0" y="0"/>
          <a:ext cx="0" cy="0"/>
          <a:chOff x="0" y="0"/>
          <a:chExt cx="0" cy="0"/>
        </a:xfrm>
      </p:grpSpPr>
      <p:sp>
        <p:nvSpPr>
          <p:cNvPr id="28" name="Shape 28"/>
          <p:cNvSpPr txBox="1"/>
          <p:nvPr>
            <p:ph type="title"/>
          </p:nvPr>
        </p:nvSpPr>
        <p:spPr>
          <a:xfrm>
            <a:off x="722312" y="4406900"/>
            <a:ext cx="7772400" cy="1362075"/>
          </a:xfrm>
          <a:prstGeom prst="rect">
            <a:avLst/>
          </a:prstGeom>
          <a:noFill/>
          <a:ln>
            <a:noFill/>
          </a:ln>
        </p:spPr>
        <p:txBody>
          <a:bodyPr anchorCtr="1" anchor="t" bIns="91425" lIns="91425" rIns="91425" tIns="91425"/>
          <a:lstStyle>
            <a:lvl1pPr indent="0" lvl="0" marL="0" marR="0" rtl="0" algn="l">
              <a:spcBef>
                <a:spcPts val="0"/>
              </a:spcBef>
              <a:buClr>
                <a:schemeClr val="dk1"/>
              </a:buClr>
              <a:buFont typeface="Calibri"/>
              <a:buNone/>
              <a:defRPr b="1" i="0" sz="40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29" name="Shape 29"/>
          <p:cNvSpPr txBox="1"/>
          <p:nvPr>
            <p:ph idx="1" type="body"/>
          </p:nvPr>
        </p:nvSpPr>
        <p:spPr>
          <a:xfrm>
            <a:off x="722312" y="2906713"/>
            <a:ext cx="7772400" cy="1500187"/>
          </a:xfrm>
          <a:prstGeom prst="rect">
            <a:avLst/>
          </a:prstGeom>
          <a:noFill/>
          <a:ln>
            <a:noFill/>
          </a:ln>
        </p:spPr>
        <p:txBody>
          <a:bodyPr anchorCtr="1" anchor="b" bIns="91425" lIns="91425" rIns="91425" tIns="91425"/>
          <a:lstStyle>
            <a:lvl1pPr indent="0" lvl="0" marL="0" marR="0" rtl="0" algn="l">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1pPr>
            <a:lvl2pPr indent="0" lvl="1" marL="457200" marR="0" rtl="0" algn="l">
              <a:spcBef>
                <a:spcPts val="360"/>
              </a:spcBef>
              <a:buClr>
                <a:srgbClr val="888888"/>
              </a:buClr>
              <a:buFont typeface="Arial"/>
              <a:buNone/>
              <a:defRPr b="0" i="0" sz="1800" u="none" cap="none" strike="noStrike">
                <a:solidFill>
                  <a:srgbClr val="888888"/>
                </a:solidFill>
                <a:latin typeface="Calibri"/>
                <a:ea typeface="Calibri"/>
                <a:cs typeface="Calibri"/>
                <a:sym typeface="Calibri"/>
              </a:defRPr>
            </a:lvl2pPr>
            <a:lvl3pPr indent="0" lvl="2" marL="914400" marR="0" rtl="0" algn="l">
              <a:spcBef>
                <a:spcPts val="320"/>
              </a:spcBef>
              <a:buClr>
                <a:srgbClr val="888888"/>
              </a:buClr>
              <a:buFont typeface="Arial"/>
              <a:buNone/>
              <a:defRPr b="0" i="0" sz="1600" u="none" cap="none" strike="noStrike">
                <a:solidFill>
                  <a:srgbClr val="888888"/>
                </a:solidFill>
                <a:latin typeface="Calibri"/>
                <a:ea typeface="Calibri"/>
                <a:cs typeface="Calibri"/>
                <a:sym typeface="Calibri"/>
              </a:defRPr>
            </a:lvl3pPr>
            <a:lvl4pPr indent="0" lvl="3" marL="13716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4pPr>
            <a:lvl5pPr indent="0" lvl="4" marL="18288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5pPr>
            <a:lvl6pPr indent="0" lvl="5" marL="22860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6pPr>
            <a:lvl7pPr indent="0" lvl="6" marL="27432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7pPr>
            <a:lvl8pPr indent="0" lvl="7" marL="32004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8pPr>
            <a:lvl9pPr indent="0" lvl="8" marL="36576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9pPr>
          </a:lstStyle>
          <a:p/>
        </p:txBody>
      </p:sp>
      <p:sp>
        <p:nvSpPr>
          <p:cNvPr id="30" name="Shape 30"/>
          <p:cNvSpPr txBox="1"/>
          <p:nvPr>
            <p:ph idx="10" type="dt"/>
          </p:nvPr>
        </p:nvSpPr>
        <p:spPr>
          <a:xfrm>
            <a:off x="504031" y="6887586"/>
            <a:ext cx="2348425" cy="521311"/>
          </a:xfrm>
          <a:prstGeom prst="rect">
            <a:avLst/>
          </a:prstGeom>
          <a:noFill/>
          <a:ln>
            <a:noFill/>
          </a:ln>
        </p:spPr>
        <p:txBody>
          <a:bodyPr anchorCtr="1" anchor="t" bIns="91425" lIns="91425" rIns="91425" tIns="91425"/>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31" name="Shape 31"/>
          <p:cNvSpPr txBox="1"/>
          <p:nvPr>
            <p:ph idx="11" type="ftr"/>
          </p:nvPr>
        </p:nvSpPr>
        <p:spPr>
          <a:xfrm>
            <a:off x="3447573" y="6887586"/>
            <a:ext cx="3195197" cy="521311"/>
          </a:xfrm>
          <a:prstGeom prst="rect">
            <a:avLst/>
          </a:prstGeom>
          <a:noFill/>
          <a:ln>
            <a:noFill/>
          </a:ln>
        </p:spPr>
        <p:txBody>
          <a:bodyPr anchorCtr="1" anchor="t" bIns="91425" lIns="91425" rIns="91425" tIns="91425"/>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32" name="Shape 32"/>
          <p:cNvSpPr txBox="1"/>
          <p:nvPr>
            <p:ph idx="12" type="sldNum"/>
          </p:nvPr>
        </p:nvSpPr>
        <p:spPr>
          <a:xfrm>
            <a:off x="7227807" y="6887586"/>
            <a:ext cx="2348425" cy="521311"/>
          </a:xfrm>
          <a:prstGeom prst="rect">
            <a:avLst/>
          </a:prstGeom>
          <a:noFill/>
          <a:ln>
            <a:noFill/>
          </a:ln>
        </p:spPr>
        <p:txBody>
          <a:bodyPr anchorCtr="1" anchor="t" bIns="45700" lIns="91425" rIns="91425" tIns="45700">
            <a:noAutofit/>
          </a:bodyPr>
          <a:lstStyle/>
          <a:p>
            <a:pPr indent="0" lvl="0" marL="0" marR="0" rtl="0" algn="l">
              <a:spcBef>
                <a:spcPts val="0"/>
              </a:spcBef>
              <a:buSzPct val="25000"/>
              <a:buNone/>
            </a:pPr>
            <a:fld id="{00000000-1234-1234-1234-123412341234}" type="slidenum">
              <a:rPr b="0" i="0" lang="en-US" sz="1800" u="none" cap="none" strike="noStrike">
                <a:solidFill>
                  <a:schemeClr val="dk1"/>
                </a:solidFill>
                <a:latin typeface="Calibri"/>
                <a:ea typeface="Calibri"/>
                <a:cs typeface="Calibri"/>
                <a:sym typeface="Calibri"/>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33" name="Shape 33"/>
        <p:cNvGrpSpPr/>
        <p:nvPr/>
      </p:nvGrpSpPr>
      <p:grpSpPr>
        <a:xfrm>
          <a:off x="0" y="0"/>
          <a:ext cx="0" cy="0"/>
          <a:chOff x="0" y="0"/>
          <a:chExt cx="0" cy="0"/>
        </a:xfrm>
      </p:grpSpPr>
      <p:sp>
        <p:nvSpPr>
          <p:cNvPr id="34" name="Shape 34"/>
          <p:cNvSpPr txBox="1"/>
          <p:nvPr>
            <p:ph type="title"/>
          </p:nvPr>
        </p:nvSpPr>
        <p:spPr>
          <a:xfrm>
            <a:off x="504031" y="301338"/>
            <a:ext cx="9072202" cy="1262237"/>
          </a:xfrm>
          <a:prstGeom prst="rect">
            <a:avLst/>
          </a:prstGeom>
          <a:noFill/>
          <a:ln>
            <a:noFill/>
          </a:ln>
        </p:spPr>
        <p:txBody>
          <a:bodyPr anchorCtr="1"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35" name="Shape 35"/>
          <p:cNvSpPr txBox="1"/>
          <p:nvPr>
            <p:ph idx="1" type="body"/>
          </p:nvPr>
        </p:nvSpPr>
        <p:spPr>
          <a:xfrm>
            <a:off x="457200" y="1600200"/>
            <a:ext cx="4038599" cy="4525963"/>
          </a:xfrm>
          <a:prstGeom prst="rect">
            <a:avLst/>
          </a:prstGeom>
          <a:noFill/>
          <a:ln>
            <a:noFill/>
          </a:ln>
        </p:spPr>
        <p:txBody>
          <a:bodyPr anchorCtr="1" anchor="t" bIns="91425" lIns="91425" rIns="91425" tIns="91425"/>
          <a:lstStyle>
            <a:lvl1pPr indent="-165100" lvl="0" marL="34290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133350" lvl="1" marL="74295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36" name="Shape 36"/>
          <p:cNvSpPr txBox="1"/>
          <p:nvPr>
            <p:ph idx="2" type="body"/>
          </p:nvPr>
        </p:nvSpPr>
        <p:spPr>
          <a:xfrm>
            <a:off x="4648200" y="1600200"/>
            <a:ext cx="4038599" cy="4525963"/>
          </a:xfrm>
          <a:prstGeom prst="rect">
            <a:avLst/>
          </a:prstGeom>
          <a:noFill/>
          <a:ln>
            <a:noFill/>
          </a:ln>
        </p:spPr>
        <p:txBody>
          <a:bodyPr anchorCtr="1" anchor="t" bIns="91425" lIns="91425" rIns="91425" tIns="91425"/>
          <a:lstStyle>
            <a:lvl1pPr indent="-165100" lvl="0" marL="34290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133350" lvl="1" marL="74295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37" name="Shape 37"/>
          <p:cNvSpPr txBox="1"/>
          <p:nvPr>
            <p:ph idx="10" type="dt"/>
          </p:nvPr>
        </p:nvSpPr>
        <p:spPr>
          <a:xfrm>
            <a:off x="504031" y="6887586"/>
            <a:ext cx="2348425" cy="521311"/>
          </a:xfrm>
          <a:prstGeom prst="rect">
            <a:avLst/>
          </a:prstGeom>
          <a:noFill/>
          <a:ln>
            <a:noFill/>
          </a:ln>
        </p:spPr>
        <p:txBody>
          <a:bodyPr anchorCtr="1" anchor="t" bIns="91425" lIns="91425" rIns="91425" tIns="91425"/>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38" name="Shape 38"/>
          <p:cNvSpPr txBox="1"/>
          <p:nvPr>
            <p:ph idx="11" type="ftr"/>
          </p:nvPr>
        </p:nvSpPr>
        <p:spPr>
          <a:xfrm>
            <a:off x="3447573" y="6887586"/>
            <a:ext cx="3195197" cy="521311"/>
          </a:xfrm>
          <a:prstGeom prst="rect">
            <a:avLst/>
          </a:prstGeom>
          <a:noFill/>
          <a:ln>
            <a:noFill/>
          </a:ln>
        </p:spPr>
        <p:txBody>
          <a:bodyPr anchorCtr="1" anchor="t" bIns="91425" lIns="91425" rIns="91425" tIns="91425"/>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39" name="Shape 39"/>
          <p:cNvSpPr txBox="1"/>
          <p:nvPr>
            <p:ph idx="12" type="sldNum"/>
          </p:nvPr>
        </p:nvSpPr>
        <p:spPr>
          <a:xfrm>
            <a:off x="7227807" y="6887586"/>
            <a:ext cx="2348425" cy="521311"/>
          </a:xfrm>
          <a:prstGeom prst="rect">
            <a:avLst/>
          </a:prstGeom>
          <a:noFill/>
          <a:ln>
            <a:noFill/>
          </a:ln>
        </p:spPr>
        <p:txBody>
          <a:bodyPr anchorCtr="1" anchor="t" bIns="45700" lIns="91425" rIns="91425" tIns="45700">
            <a:noAutofit/>
          </a:bodyPr>
          <a:lstStyle/>
          <a:p>
            <a:pPr indent="0" lvl="0" marL="0" marR="0" rtl="0" algn="l">
              <a:spcBef>
                <a:spcPts val="0"/>
              </a:spcBef>
              <a:buSzPct val="25000"/>
              <a:buNone/>
            </a:pPr>
            <a:fld id="{00000000-1234-1234-1234-123412341234}" type="slidenum">
              <a:rPr b="0" i="0" lang="en-US" sz="1800" u="none" cap="none" strike="noStrike">
                <a:solidFill>
                  <a:schemeClr val="dk1"/>
                </a:solidFill>
                <a:latin typeface="Calibri"/>
                <a:ea typeface="Calibri"/>
                <a:cs typeface="Calibri"/>
                <a:sym typeface="Calibri"/>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40" name="Shape 40"/>
        <p:cNvGrpSpPr/>
        <p:nvPr/>
      </p:nvGrpSpPr>
      <p:grpSpPr>
        <a:xfrm>
          <a:off x="0" y="0"/>
          <a:ext cx="0" cy="0"/>
          <a:chOff x="0" y="0"/>
          <a:chExt cx="0" cy="0"/>
        </a:xfrm>
      </p:grpSpPr>
      <p:sp>
        <p:nvSpPr>
          <p:cNvPr id="41" name="Shape 41"/>
          <p:cNvSpPr txBox="1"/>
          <p:nvPr>
            <p:ph type="title"/>
          </p:nvPr>
        </p:nvSpPr>
        <p:spPr>
          <a:xfrm>
            <a:off x="504031" y="301338"/>
            <a:ext cx="9072202" cy="1262237"/>
          </a:xfrm>
          <a:prstGeom prst="rect">
            <a:avLst/>
          </a:prstGeom>
          <a:noFill/>
          <a:ln>
            <a:noFill/>
          </a:ln>
        </p:spPr>
        <p:txBody>
          <a:bodyPr anchorCtr="1"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42" name="Shape 42"/>
          <p:cNvSpPr txBox="1"/>
          <p:nvPr>
            <p:ph idx="1" type="body"/>
          </p:nvPr>
        </p:nvSpPr>
        <p:spPr>
          <a:xfrm>
            <a:off x="457200" y="1535112"/>
            <a:ext cx="4040187" cy="639762"/>
          </a:xfrm>
          <a:prstGeom prst="rect">
            <a:avLst/>
          </a:prstGeom>
          <a:noFill/>
          <a:ln>
            <a:noFill/>
          </a:ln>
        </p:spPr>
        <p:txBody>
          <a:bodyPr anchorCtr="1" anchor="b" bIns="91425" lIns="91425" rIns="91425" tIns="91425"/>
          <a:lstStyle>
            <a:lvl1pPr indent="0" lvl="0" marL="0" marR="0" rtl="0" algn="l">
              <a:spcBef>
                <a:spcPts val="480"/>
              </a:spcBef>
              <a:buClr>
                <a:schemeClr val="dk1"/>
              </a:buClr>
              <a:buFont typeface="Arial"/>
              <a:buNone/>
              <a:defRPr b="1" i="0" sz="2400" u="none" cap="none" strike="noStrike">
                <a:solidFill>
                  <a:schemeClr val="dk1"/>
                </a:solidFill>
                <a:latin typeface="Calibri"/>
                <a:ea typeface="Calibri"/>
                <a:cs typeface="Calibri"/>
                <a:sym typeface="Calibri"/>
              </a:defRPr>
            </a:lvl1pPr>
            <a:lvl2pPr indent="0" lvl="1" marL="457200" marR="0" rtl="0" algn="l">
              <a:spcBef>
                <a:spcPts val="400"/>
              </a:spcBef>
              <a:buClr>
                <a:schemeClr val="dk1"/>
              </a:buClr>
              <a:buFont typeface="Arial"/>
              <a:buNone/>
              <a:defRPr b="1" i="0" sz="2000" u="none" cap="none" strike="noStrike">
                <a:solidFill>
                  <a:schemeClr val="dk1"/>
                </a:solidFill>
                <a:latin typeface="Calibri"/>
                <a:ea typeface="Calibri"/>
                <a:cs typeface="Calibri"/>
                <a:sym typeface="Calibri"/>
              </a:defRPr>
            </a:lvl2pPr>
            <a:lvl3pPr indent="0" lvl="2" marL="914400" marR="0" rtl="0" algn="l">
              <a:spcBef>
                <a:spcPts val="360"/>
              </a:spcBef>
              <a:buClr>
                <a:schemeClr val="dk1"/>
              </a:buClr>
              <a:buFont typeface="Arial"/>
              <a:buNone/>
              <a:defRPr b="1" i="0" sz="1800" u="none" cap="none" strike="noStrike">
                <a:solidFill>
                  <a:schemeClr val="dk1"/>
                </a:solidFill>
                <a:latin typeface="Calibri"/>
                <a:ea typeface="Calibri"/>
                <a:cs typeface="Calibri"/>
                <a:sym typeface="Calibri"/>
              </a:defRPr>
            </a:lvl3pPr>
            <a:lvl4pPr indent="0" lvl="3" marL="13716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4pPr>
            <a:lvl5pPr indent="0" lvl="4" marL="18288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5pPr>
            <a:lvl6pPr indent="0" lvl="5" marL="22860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6pPr>
            <a:lvl7pPr indent="0" lvl="6" marL="27432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7pPr>
            <a:lvl8pPr indent="0" lvl="7" marL="32004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8pPr>
            <a:lvl9pPr indent="0" lvl="8" marL="36576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9pPr>
          </a:lstStyle>
          <a:p/>
        </p:txBody>
      </p:sp>
      <p:sp>
        <p:nvSpPr>
          <p:cNvPr id="43" name="Shape 43"/>
          <p:cNvSpPr txBox="1"/>
          <p:nvPr>
            <p:ph idx="2" type="body"/>
          </p:nvPr>
        </p:nvSpPr>
        <p:spPr>
          <a:xfrm>
            <a:off x="457200" y="2174875"/>
            <a:ext cx="4040187" cy="3951287"/>
          </a:xfrm>
          <a:prstGeom prst="rect">
            <a:avLst/>
          </a:prstGeom>
          <a:noFill/>
          <a:ln>
            <a:noFill/>
          </a:ln>
        </p:spPr>
        <p:txBody>
          <a:bodyPr anchorCtr="1" anchor="t" bIns="91425" lIns="91425" rIns="91425" tIns="91425"/>
          <a:lstStyle>
            <a:lvl1pPr indent="-190500" lvl="0" marL="3429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1pPr>
            <a:lvl2pPr indent="-158750" lvl="1" marL="74295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2pPr>
            <a:lvl3pPr indent="-114300" lvl="2" marL="11430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3pPr>
            <a:lvl4pPr indent="-127000" lvl="3" marL="16002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4pPr>
            <a:lvl5pPr indent="-127000" lvl="4" marL="20574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5pPr>
            <a:lvl6pPr indent="-127000" lvl="5" marL="25146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6pPr>
            <a:lvl7pPr indent="-127000" lvl="6" marL="29718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7pPr>
            <a:lvl8pPr indent="-127000" lvl="7" marL="34290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8pPr>
            <a:lvl9pPr indent="-127000" lvl="8" marL="38862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9pPr>
          </a:lstStyle>
          <a:p/>
        </p:txBody>
      </p:sp>
      <p:sp>
        <p:nvSpPr>
          <p:cNvPr id="44" name="Shape 44"/>
          <p:cNvSpPr txBox="1"/>
          <p:nvPr>
            <p:ph idx="3" type="body"/>
          </p:nvPr>
        </p:nvSpPr>
        <p:spPr>
          <a:xfrm>
            <a:off x="4645025" y="1535112"/>
            <a:ext cx="4041774" cy="639762"/>
          </a:xfrm>
          <a:prstGeom prst="rect">
            <a:avLst/>
          </a:prstGeom>
          <a:noFill/>
          <a:ln>
            <a:noFill/>
          </a:ln>
        </p:spPr>
        <p:txBody>
          <a:bodyPr anchorCtr="1" anchor="b" bIns="91425" lIns="91425" rIns="91425" tIns="91425"/>
          <a:lstStyle>
            <a:lvl1pPr indent="0" lvl="0" marL="0" marR="0" rtl="0" algn="l">
              <a:spcBef>
                <a:spcPts val="480"/>
              </a:spcBef>
              <a:buClr>
                <a:schemeClr val="dk1"/>
              </a:buClr>
              <a:buFont typeface="Arial"/>
              <a:buNone/>
              <a:defRPr b="1" i="0" sz="2400" u="none" cap="none" strike="noStrike">
                <a:solidFill>
                  <a:schemeClr val="dk1"/>
                </a:solidFill>
                <a:latin typeface="Calibri"/>
                <a:ea typeface="Calibri"/>
                <a:cs typeface="Calibri"/>
                <a:sym typeface="Calibri"/>
              </a:defRPr>
            </a:lvl1pPr>
            <a:lvl2pPr indent="0" lvl="1" marL="457200" marR="0" rtl="0" algn="l">
              <a:spcBef>
                <a:spcPts val="400"/>
              </a:spcBef>
              <a:buClr>
                <a:schemeClr val="dk1"/>
              </a:buClr>
              <a:buFont typeface="Arial"/>
              <a:buNone/>
              <a:defRPr b="1" i="0" sz="2000" u="none" cap="none" strike="noStrike">
                <a:solidFill>
                  <a:schemeClr val="dk1"/>
                </a:solidFill>
                <a:latin typeface="Calibri"/>
                <a:ea typeface="Calibri"/>
                <a:cs typeface="Calibri"/>
                <a:sym typeface="Calibri"/>
              </a:defRPr>
            </a:lvl2pPr>
            <a:lvl3pPr indent="0" lvl="2" marL="914400" marR="0" rtl="0" algn="l">
              <a:spcBef>
                <a:spcPts val="360"/>
              </a:spcBef>
              <a:buClr>
                <a:schemeClr val="dk1"/>
              </a:buClr>
              <a:buFont typeface="Arial"/>
              <a:buNone/>
              <a:defRPr b="1" i="0" sz="1800" u="none" cap="none" strike="noStrike">
                <a:solidFill>
                  <a:schemeClr val="dk1"/>
                </a:solidFill>
                <a:latin typeface="Calibri"/>
                <a:ea typeface="Calibri"/>
                <a:cs typeface="Calibri"/>
                <a:sym typeface="Calibri"/>
              </a:defRPr>
            </a:lvl3pPr>
            <a:lvl4pPr indent="0" lvl="3" marL="13716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4pPr>
            <a:lvl5pPr indent="0" lvl="4" marL="18288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5pPr>
            <a:lvl6pPr indent="0" lvl="5" marL="22860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6pPr>
            <a:lvl7pPr indent="0" lvl="6" marL="27432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7pPr>
            <a:lvl8pPr indent="0" lvl="7" marL="32004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8pPr>
            <a:lvl9pPr indent="0" lvl="8" marL="36576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9pPr>
          </a:lstStyle>
          <a:p/>
        </p:txBody>
      </p:sp>
      <p:sp>
        <p:nvSpPr>
          <p:cNvPr id="45" name="Shape 45"/>
          <p:cNvSpPr txBox="1"/>
          <p:nvPr>
            <p:ph idx="4" type="body"/>
          </p:nvPr>
        </p:nvSpPr>
        <p:spPr>
          <a:xfrm>
            <a:off x="4645025" y="2174875"/>
            <a:ext cx="4041774" cy="3951287"/>
          </a:xfrm>
          <a:prstGeom prst="rect">
            <a:avLst/>
          </a:prstGeom>
          <a:noFill/>
          <a:ln>
            <a:noFill/>
          </a:ln>
        </p:spPr>
        <p:txBody>
          <a:bodyPr anchorCtr="1" anchor="t" bIns="91425" lIns="91425" rIns="91425" tIns="91425"/>
          <a:lstStyle>
            <a:lvl1pPr indent="-190500" lvl="0" marL="3429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1pPr>
            <a:lvl2pPr indent="-158750" lvl="1" marL="74295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2pPr>
            <a:lvl3pPr indent="-114300" lvl="2" marL="11430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3pPr>
            <a:lvl4pPr indent="-127000" lvl="3" marL="16002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4pPr>
            <a:lvl5pPr indent="-127000" lvl="4" marL="20574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5pPr>
            <a:lvl6pPr indent="-127000" lvl="5" marL="25146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6pPr>
            <a:lvl7pPr indent="-127000" lvl="6" marL="29718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7pPr>
            <a:lvl8pPr indent="-127000" lvl="7" marL="34290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8pPr>
            <a:lvl9pPr indent="-127000" lvl="8" marL="38862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9pPr>
          </a:lstStyle>
          <a:p/>
        </p:txBody>
      </p:sp>
      <p:sp>
        <p:nvSpPr>
          <p:cNvPr id="46" name="Shape 46"/>
          <p:cNvSpPr txBox="1"/>
          <p:nvPr>
            <p:ph idx="10" type="dt"/>
          </p:nvPr>
        </p:nvSpPr>
        <p:spPr>
          <a:xfrm>
            <a:off x="504031" y="6887586"/>
            <a:ext cx="2348425" cy="521311"/>
          </a:xfrm>
          <a:prstGeom prst="rect">
            <a:avLst/>
          </a:prstGeom>
          <a:noFill/>
          <a:ln>
            <a:noFill/>
          </a:ln>
        </p:spPr>
        <p:txBody>
          <a:bodyPr anchorCtr="1" anchor="t" bIns="91425" lIns="91425" rIns="91425" tIns="91425"/>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47" name="Shape 47"/>
          <p:cNvSpPr txBox="1"/>
          <p:nvPr>
            <p:ph idx="11" type="ftr"/>
          </p:nvPr>
        </p:nvSpPr>
        <p:spPr>
          <a:xfrm>
            <a:off x="3447573" y="6887586"/>
            <a:ext cx="3195197" cy="521311"/>
          </a:xfrm>
          <a:prstGeom prst="rect">
            <a:avLst/>
          </a:prstGeom>
          <a:noFill/>
          <a:ln>
            <a:noFill/>
          </a:ln>
        </p:spPr>
        <p:txBody>
          <a:bodyPr anchorCtr="1" anchor="t" bIns="91425" lIns="91425" rIns="91425" tIns="91425"/>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48" name="Shape 48"/>
          <p:cNvSpPr txBox="1"/>
          <p:nvPr>
            <p:ph idx="12" type="sldNum"/>
          </p:nvPr>
        </p:nvSpPr>
        <p:spPr>
          <a:xfrm>
            <a:off x="7227807" y="6887586"/>
            <a:ext cx="2348425" cy="521311"/>
          </a:xfrm>
          <a:prstGeom prst="rect">
            <a:avLst/>
          </a:prstGeom>
          <a:noFill/>
          <a:ln>
            <a:noFill/>
          </a:ln>
        </p:spPr>
        <p:txBody>
          <a:bodyPr anchorCtr="1" anchor="t" bIns="45700" lIns="91425" rIns="91425" tIns="45700">
            <a:noAutofit/>
          </a:bodyPr>
          <a:lstStyle/>
          <a:p>
            <a:pPr indent="0" lvl="0" marL="0" marR="0" rtl="0" algn="l">
              <a:spcBef>
                <a:spcPts val="0"/>
              </a:spcBef>
              <a:buSzPct val="25000"/>
              <a:buNone/>
            </a:pPr>
            <a:fld id="{00000000-1234-1234-1234-123412341234}" type="slidenum">
              <a:rPr b="0" i="0" lang="en-US" sz="1800" u="none" cap="none" strike="noStrike">
                <a:solidFill>
                  <a:schemeClr val="dk1"/>
                </a:solidFill>
                <a:latin typeface="Calibri"/>
                <a:ea typeface="Calibri"/>
                <a:cs typeface="Calibri"/>
                <a:sym typeface="Calibri"/>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49" name="Shape 49"/>
        <p:cNvGrpSpPr/>
        <p:nvPr/>
      </p:nvGrpSpPr>
      <p:grpSpPr>
        <a:xfrm>
          <a:off x="0" y="0"/>
          <a:ext cx="0" cy="0"/>
          <a:chOff x="0" y="0"/>
          <a:chExt cx="0" cy="0"/>
        </a:xfrm>
      </p:grpSpPr>
      <p:sp>
        <p:nvSpPr>
          <p:cNvPr id="50" name="Shape 50"/>
          <p:cNvSpPr txBox="1"/>
          <p:nvPr>
            <p:ph type="title"/>
          </p:nvPr>
        </p:nvSpPr>
        <p:spPr>
          <a:xfrm>
            <a:off x="504031" y="301338"/>
            <a:ext cx="9072202" cy="1262237"/>
          </a:xfrm>
          <a:prstGeom prst="rect">
            <a:avLst/>
          </a:prstGeom>
          <a:noFill/>
          <a:ln>
            <a:noFill/>
          </a:ln>
        </p:spPr>
        <p:txBody>
          <a:bodyPr anchorCtr="1"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51" name="Shape 51"/>
          <p:cNvSpPr txBox="1"/>
          <p:nvPr>
            <p:ph idx="10" type="dt"/>
          </p:nvPr>
        </p:nvSpPr>
        <p:spPr>
          <a:xfrm>
            <a:off x="504031" y="6887586"/>
            <a:ext cx="2348425" cy="521311"/>
          </a:xfrm>
          <a:prstGeom prst="rect">
            <a:avLst/>
          </a:prstGeom>
          <a:noFill/>
          <a:ln>
            <a:noFill/>
          </a:ln>
        </p:spPr>
        <p:txBody>
          <a:bodyPr anchorCtr="1" anchor="t" bIns="91425" lIns="91425" rIns="91425" tIns="91425"/>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2" name="Shape 52"/>
          <p:cNvSpPr txBox="1"/>
          <p:nvPr>
            <p:ph idx="11" type="ftr"/>
          </p:nvPr>
        </p:nvSpPr>
        <p:spPr>
          <a:xfrm>
            <a:off x="3447573" y="6887586"/>
            <a:ext cx="3195197" cy="521311"/>
          </a:xfrm>
          <a:prstGeom prst="rect">
            <a:avLst/>
          </a:prstGeom>
          <a:noFill/>
          <a:ln>
            <a:noFill/>
          </a:ln>
        </p:spPr>
        <p:txBody>
          <a:bodyPr anchorCtr="1" anchor="t" bIns="91425" lIns="91425" rIns="91425" tIns="91425"/>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3" name="Shape 53"/>
          <p:cNvSpPr txBox="1"/>
          <p:nvPr>
            <p:ph idx="12" type="sldNum"/>
          </p:nvPr>
        </p:nvSpPr>
        <p:spPr>
          <a:xfrm>
            <a:off x="7227807" y="6887586"/>
            <a:ext cx="2348425" cy="521311"/>
          </a:xfrm>
          <a:prstGeom prst="rect">
            <a:avLst/>
          </a:prstGeom>
          <a:noFill/>
          <a:ln>
            <a:noFill/>
          </a:ln>
        </p:spPr>
        <p:txBody>
          <a:bodyPr anchorCtr="1" anchor="t" bIns="45700" lIns="91425" rIns="91425" tIns="45700">
            <a:noAutofit/>
          </a:bodyPr>
          <a:lstStyle/>
          <a:p>
            <a:pPr indent="0" lvl="0" marL="0" marR="0" rtl="0" algn="l">
              <a:spcBef>
                <a:spcPts val="0"/>
              </a:spcBef>
              <a:buSzPct val="25000"/>
              <a:buNone/>
            </a:pPr>
            <a:fld id="{00000000-1234-1234-1234-123412341234}" type="slidenum">
              <a:rPr b="0" i="0" lang="en-US" sz="1800" u="none" cap="none" strike="noStrike">
                <a:solidFill>
                  <a:schemeClr val="dk1"/>
                </a:solidFill>
                <a:latin typeface="Calibri"/>
                <a:ea typeface="Calibri"/>
                <a:cs typeface="Calibri"/>
                <a:sym typeface="Calibri"/>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54" name="Shape 54"/>
        <p:cNvGrpSpPr/>
        <p:nvPr/>
      </p:nvGrpSpPr>
      <p:grpSpPr>
        <a:xfrm>
          <a:off x="0" y="0"/>
          <a:ext cx="0" cy="0"/>
          <a:chOff x="0" y="0"/>
          <a:chExt cx="0" cy="0"/>
        </a:xfrm>
      </p:grpSpPr>
      <p:sp>
        <p:nvSpPr>
          <p:cNvPr id="55" name="Shape 55"/>
          <p:cNvSpPr txBox="1"/>
          <p:nvPr>
            <p:ph type="title"/>
          </p:nvPr>
        </p:nvSpPr>
        <p:spPr>
          <a:xfrm>
            <a:off x="457200" y="273050"/>
            <a:ext cx="3008313" cy="1162049"/>
          </a:xfrm>
          <a:prstGeom prst="rect">
            <a:avLst/>
          </a:prstGeom>
          <a:noFill/>
          <a:ln>
            <a:noFill/>
          </a:ln>
        </p:spPr>
        <p:txBody>
          <a:bodyPr anchorCtr="1" anchor="b" bIns="91425" lIns="91425" rIns="91425" tIns="91425"/>
          <a:lstStyle>
            <a:lvl1pPr indent="0" lvl="0" marL="0" marR="0" rtl="0" algn="l">
              <a:spcBef>
                <a:spcPts val="0"/>
              </a:spcBef>
              <a:buClr>
                <a:schemeClr val="dk1"/>
              </a:buClr>
              <a:buFont typeface="Calibri"/>
              <a:buNone/>
              <a:defRPr b="1" i="0" sz="20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56" name="Shape 56"/>
          <p:cNvSpPr txBox="1"/>
          <p:nvPr>
            <p:ph idx="1" type="body"/>
          </p:nvPr>
        </p:nvSpPr>
        <p:spPr>
          <a:xfrm>
            <a:off x="3575050" y="273050"/>
            <a:ext cx="5111750" cy="5853112"/>
          </a:xfrm>
          <a:prstGeom prst="rect">
            <a:avLst/>
          </a:prstGeom>
          <a:noFill/>
          <a:ln>
            <a:noFill/>
          </a:ln>
        </p:spPr>
        <p:txBody>
          <a:bodyPr anchorCtr="1" anchor="t" bIns="91425" lIns="91425" rIns="91425" tIns="91425"/>
          <a:lstStyle>
            <a:lvl1pPr indent="-139700" lvl="0" marL="342900" marR="0" rtl="0" algn="l">
              <a:spcBef>
                <a:spcPts val="640"/>
              </a:spcBef>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57" name="Shape 57"/>
          <p:cNvSpPr txBox="1"/>
          <p:nvPr>
            <p:ph idx="2" type="body"/>
          </p:nvPr>
        </p:nvSpPr>
        <p:spPr>
          <a:xfrm>
            <a:off x="457200" y="1435100"/>
            <a:ext cx="3008313" cy="4691063"/>
          </a:xfrm>
          <a:prstGeom prst="rect">
            <a:avLst/>
          </a:prstGeom>
          <a:noFill/>
          <a:ln>
            <a:noFill/>
          </a:ln>
        </p:spPr>
        <p:txBody>
          <a:bodyPr anchorCtr="1" anchor="t" bIns="91425" lIns="91425" rIns="91425" tIns="91425"/>
          <a:lstStyle>
            <a:lvl1pPr indent="0" lvl="0" marL="0" marR="0" rtl="0" algn="l">
              <a:spcBef>
                <a:spcPts val="280"/>
              </a:spcBef>
              <a:buClr>
                <a:schemeClr val="dk1"/>
              </a:buClr>
              <a:buFont typeface="Arial"/>
              <a:buNone/>
              <a:defRPr b="0" i="0" sz="1400" u="none" cap="none" strike="noStrike">
                <a:solidFill>
                  <a:schemeClr val="dk1"/>
                </a:solidFill>
                <a:latin typeface="Calibri"/>
                <a:ea typeface="Calibri"/>
                <a:cs typeface="Calibri"/>
                <a:sym typeface="Calibri"/>
              </a:defRPr>
            </a:lvl1pPr>
            <a:lvl2pPr indent="0" lvl="1" marL="457200" marR="0" rtl="0" algn="l">
              <a:spcBef>
                <a:spcPts val="240"/>
              </a:spcBef>
              <a:buClr>
                <a:schemeClr val="dk1"/>
              </a:buClr>
              <a:buFont typeface="Arial"/>
              <a:buNone/>
              <a:defRPr b="0" i="0" sz="1200" u="none" cap="none" strike="noStrike">
                <a:solidFill>
                  <a:schemeClr val="dk1"/>
                </a:solidFill>
                <a:latin typeface="Calibri"/>
                <a:ea typeface="Calibri"/>
                <a:cs typeface="Calibri"/>
                <a:sym typeface="Calibri"/>
              </a:defRPr>
            </a:lvl2pPr>
            <a:lvl3pPr indent="0" lvl="2" marL="914400" marR="0" rtl="0" algn="l">
              <a:spcBef>
                <a:spcPts val="200"/>
              </a:spcBef>
              <a:buClr>
                <a:schemeClr val="dk1"/>
              </a:buClr>
              <a:buFont typeface="Arial"/>
              <a:buNone/>
              <a:defRPr b="0" i="0" sz="1000" u="none" cap="none" strike="noStrike">
                <a:solidFill>
                  <a:schemeClr val="dk1"/>
                </a:solidFill>
                <a:latin typeface="Calibri"/>
                <a:ea typeface="Calibri"/>
                <a:cs typeface="Calibri"/>
                <a:sym typeface="Calibri"/>
              </a:defRPr>
            </a:lvl3pPr>
            <a:lvl4pPr indent="0" lvl="3" marL="13716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4pPr>
            <a:lvl5pPr indent="0" lvl="4" marL="18288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5pPr>
            <a:lvl6pPr indent="0" lvl="5" marL="22860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6pPr>
            <a:lvl7pPr indent="0" lvl="6" marL="27432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7pPr>
            <a:lvl8pPr indent="0" lvl="7" marL="32004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8pPr>
            <a:lvl9pPr indent="0" lvl="8" marL="36576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9pPr>
          </a:lstStyle>
          <a:p/>
        </p:txBody>
      </p:sp>
      <p:sp>
        <p:nvSpPr>
          <p:cNvPr id="58" name="Shape 58"/>
          <p:cNvSpPr txBox="1"/>
          <p:nvPr>
            <p:ph idx="10" type="dt"/>
          </p:nvPr>
        </p:nvSpPr>
        <p:spPr>
          <a:xfrm>
            <a:off x="504031" y="6887586"/>
            <a:ext cx="2348425" cy="521311"/>
          </a:xfrm>
          <a:prstGeom prst="rect">
            <a:avLst/>
          </a:prstGeom>
          <a:noFill/>
          <a:ln>
            <a:noFill/>
          </a:ln>
        </p:spPr>
        <p:txBody>
          <a:bodyPr anchorCtr="1" anchor="t" bIns="91425" lIns="91425" rIns="91425" tIns="91425"/>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9" name="Shape 59"/>
          <p:cNvSpPr txBox="1"/>
          <p:nvPr>
            <p:ph idx="11" type="ftr"/>
          </p:nvPr>
        </p:nvSpPr>
        <p:spPr>
          <a:xfrm>
            <a:off x="3447573" y="6887586"/>
            <a:ext cx="3195197" cy="521311"/>
          </a:xfrm>
          <a:prstGeom prst="rect">
            <a:avLst/>
          </a:prstGeom>
          <a:noFill/>
          <a:ln>
            <a:noFill/>
          </a:ln>
        </p:spPr>
        <p:txBody>
          <a:bodyPr anchorCtr="1" anchor="t" bIns="91425" lIns="91425" rIns="91425" tIns="91425"/>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60" name="Shape 60"/>
          <p:cNvSpPr txBox="1"/>
          <p:nvPr>
            <p:ph idx="12" type="sldNum"/>
          </p:nvPr>
        </p:nvSpPr>
        <p:spPr>
          <a:xfrm>
            <a:off x="7227807" y="6887586"/>
            <a:ext cx="2348425" cy="521311"/>
          </a:xfrm>
          <a:prstGeom prst="rect">
            <a:avLst/>
          </a:prstGeom>
          <a:noFill/>
          <a:ln>
            <a:noFill/>
          </a:ln>
        </p:spPr>
        <p:txBody>
          <a:bodyPr anchorCtr="1" anchor="t" bIns="45700" lIns="91425" rIns="91425" tIns="45700">
            <a:noAutofit/>
          </a:bodyPr>
          <a:lstStyle/>
          <a:p>
            <a:pPr indent="0" lvl="0" marL="0" marR="0" rtl="0" algn="l">
              <a:spcBef>
                <a:spcPts val="0"/>
              </a:spcBef>
              <a:buSzPct val="25000"/>
              <a:buNone/>
            </a:pPr>
            <a:fld id="{00000000-1234-1234-1234-123412341234}" type="slidenum">
              <a:rPr b="0" i="0" lang="en-US" sz="1800" u="none" cap="none" strike="noStrike">
                <a:solidFill>
                  <a:schemeClr val="dk1"/>
                </a:solidFill>
                <a:latin typeface="Calibri"/>
                <a:ea typeface="Calibri"/>
                <a:cs typeface="Calibri"/>
                <a:sym typeface="Calibri"/>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61" name="Shape 61"/>
        <p:cNvGrpSpPr/>
        <p:nvPr/>
      </p:nvGrpSpPr>
      <p:grpSpPr>
        <a:xfrm>
          <a:off x="0" y="0"/>
          <a:ext cx="0" cy="0"/>
          <a:chOff x="0" y="0"/>
          <a:chExt cx="0" cy="0"/>
        </a:xfrm>
      </p:grpSpPr>
      <p:sp>
        <p:nvSpPr>
          <p:cNvPr id="62" name="Shape 62"/>
          <p:cNvSpPr txBox="1"/>
          <p:nvPr>
            <p:ph type="title"/>
          </p:nvPr>
        </p:nvSpPr>
        <p:spPr>
          <a:xfrm>
            <a:off x="1792288" y="4800600"/>
            <a:ext cx="5486399" cy="566737"/>
          </a:xfrm>
          <a:prstGeom prst="rect">
            <a:avLst/>
          </a:prstGeom>
          <a:noFill/>
          <a:ln>
            <a:noFill/>
          </a:ln>
        </p:spPr>
        <p:txBody>
          <a:bodyPr anchorCtr="1" anchor="b" bIns="91425" lIns="91425" rIns="91425" tIns="91425"/>
          <a:lstStyle>
            <a:lvl1pPr indent="0" lvl="0" marL="0" marR="0" rtl="0" algn="l">
              <a:spcBef>
                <a:spcPts val="0"/>
              </a:spcBef>
              <a:buClr>
                <a:schemeClr val="dk1"/>
              </a:buClr>
              <a:buFont typeface="Calibri"/>
              <a:buNone/>
              <a:defRPr b="1" i="0" sz="20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63" name="Shape 63"/>
          <p:cNvSpPr/>
          <p:nvPr>
            <p:ph idx="2" type="pic"/>
          </p:nvPr>
        </p:nvSpPr>
        <p:spPr>
          <a:xfrm>
            <a:off x="1792288" y="612775"/>
            <a:ext cx="5486399" cy="4114800"/>
          </a:xfrm>
          <a:prstGeom prst="rect">
            <a:avLst/>
          </a:prstGeom>
          <a:noFill/>
          <a:ln>
            <a:noFill/>
          </a:ln>
        </p:spPr>
        <p:txBody>
          <a:bodyPr anchorCtr="1" anchor="t" bIns="91425" lIns="91425" rIns="91425" tIns="91425"/>
          <a:lstStyle>
            <a:lvl1pPr indent="0" lvl="0" marL="0" marR="0" rtl="0" algn="l">
              <a:spcBef>
                <a:spcPts val="640"/>
              </a:spcBef>
              <a:buClr>
                <a:schemeClr val="dk1"/>
              </a:buClr>
              <a:buFont typeface="Arial"/>
              <a:buNone/>
              <a:defRPr b="0" i="0" sz="3200" u="none" cap="none" strike="noStrike">
                <a:solidFill>
                  <a:schemeClr val="dk1"/>
                </a:solidFill>
                <a:latin typeface="Calibri"/>
                <a:ea typeface="Calibri"/>
                <a:cs typeface="Calibri"/>
                <a:sym typeface="Calibri"/>
              </a:defRPr>
            </a:lvl1pPr>
            <a:lvl2pPr indent="0" lvl="1" marL="457200" marR="0" rtl="0" algn="l">
              <a:spcBef>
                <a:spcPts val="560"/>
              </a:spcBef>
              <a:buClr>
                <a:schemeClr val="dk1"/>
              </a:buClr>
              <a:buFont typeface="Arial"/>
              <a:buNone/>
              <a:defRPr b="0" i="0" sz="2800" u="none" cap="none" strike="noStrike">
                <a:solidFill>
                  <a:schemeClr val="dk1"/>
                </a:solidFill>
                <a:latin typeface="Calibri"/>
                <a:ea typeface="Calibri"/>
                <a:cs typeface="Calibri"/>
                <a:sym typeface="Calibri"/>
              </a:defRPr>
            </a:lvl2pPr>
            <a:lvl3pPr indent="0" lvl="2" marL="914400" marR="0" rtl="0" algn="l">
              <a:spcBef>
                <a:spcPts val="480"/>
              </a:spcBef>
              <a:buClr>
                <a:schemeClr val="dk1"/>
              </a:buClr>
              <a:buFont typeface="Arial"/>
              <a:buNone/>
              <a:defRPr b="0" i="0" sz="2400" u="none" cap="none" strike="noStrike">
                <a:solidFill>
                  <a:schemeClr val="dk1"/>
                </a:solidFill>
                <a:latin typeface="Calibri"/>
                <a:ea typeface="Calibri"/>
                <a:cs typeface="Calibri"/>
                <a:sym typeface="Calibri"/>
              </a:defRPr>
            </a:lvl3pPr>
            <a:lvl4pPr indent="0" lvl="3" marL="1371600" marR="0" rtl="0" algn="l">
              <a:spcBef>
                <a:spcPts val="400"/>
              </a:spcBef>
              <a:buClr>
                <a:schemeClr val="dk1"/>
              </a:buClr>
              <a:buFont typeface="Arial"/>
              <a:buNone/>
              <a:defRPr b="0" i="0" sz="2000" u="none" cap="none" strike="noStrike">
                <a:solidFill>
                  <a:schemeClr val="dk1"/>
                </a:solidFill>
                <a:latin typeface="Calibri"/>
                <a:ea typeface="Calibri"/>
                <a:cs typeface="Calibri"/>
                <a:sym typeface="Calibri"/>
              </a:defRPr>
            </a:lvl4pPr>
            <a:lvl5pPr indent="0" lvl="4" marL="1828800" marR="0" rtl="0" algn="l">
              <a:spcBef>
                <a:spcPts val="400"/>
              </a:spcBef>
              <a:buClr>
                <a:schemeClr val="dk1"/>
              </a:buClr>
              <a:buFont typeface="Arial"/>
              <a:buNone/>
              <a:defRPr b="0" i="0" sz="2000" u="none" cap="none" strike="noStrike">
                <a:solidFill>
                  <a:schemeClr val="dk1"/>
                </a:solidFill>
                <a:latin typeface="Calibri"/>
                <a:ea typeface="Calibri"/>
                <a:cs typeface="Calibri"/>
                <a:sym typeface="Calibri"/>
              </a:defRPr>
            </a:lvl5pPr>
            <a:lvl6pPr indent="0" lvl="5" marL="2286000" marR="0" rtl="0" algn="l">
              <a:spcBef>
                <a:spcPts val="400"/>
              </a:spcBef>
              <a:buClr>
                <a:schemeClr val="dk1"/>
              </a:buClr>
              <a:buFont typeface="Arial"/>
              <a:buNone/>
              <a:defRPr b="0" i="0" sz="2000" u="none" cap="none" strike="noStrike">
                <a:solidFill>
                  <a:schemeClr val="dk1"/>
                </a:solidFill>
                <a:latin typeface="Calibri"/>
                <a:ea typeface="Calibri"/>
                <a:cs typeface="Calibri"/>
                <a:sym typeface="Calibri"/>
              </a:defRPr>
            </a:lvl6pPr>
            <a:lvl7pPr indent="0" lvl="6" marL="2743200" marR="0" rtl="0" algn="l">
              <a:spcBef>
                <a:spcPts val="400"/>
              </a:spcBef>
              <a:buClr>
                <a:schemeClr val="dk1"/>
              </a:buClr>
              <a:buFont typeface="Arial"/>
              <a:buNone/>
              <a:defRPr b="0" i="0" sz="2000" u="none" cap="none" strike="noStrike">
                <a:solidFill>
                  <a:schemeClr val="dk1"/>
                </a:solidFill>
                <a:latin typeface="Calibri"/>
                <a:ea typeface="Calibri"/>
                <a:cs typeface="Calibri"/>
                <a:sym typeface="Calibri"/>
              </a:defRPr>
            </a:lvl7pPr>
            <a:lvl8pPr indent="0" lvl="7" marL="3200400" marR="0" rtl="0" algn="l">
              <a:spcBef>
                <a:spcPts val="400"/>
              </a:spcBef>
              <a:buClr>
                <a:schemeClr val="dk1"/>
              </a:buClr>
              <a:buFont typeface="Arial"/>
              <a:buNone/>
              <a:defRPr b="0" i="0" sz="2000" u="none" cap="none" strike="noStrike">
                <a:solidFill>
                  <a:schemeClr val="dk1"/>
                </a:solidFill>
                <a:latin typeface="Calibri"/>
                <a:ea typeface="Calibri"/>
                <a:cs typeface="Calibri"/>
                <a:sym typeface="Calibri"/>
              </a:defRPr>
            </a:lvl8pPr>
            <a:lvl9pPr indent="0" lvl="8" marL="3657600" marR="0" rtl="0" algn="l">
              <a:spcBef>
                <a:spcPts val="400"/>
              </a:spcBef>
              <a:buClr>
                <a:schemeClr val="dk1"/>
              </a:buClr>
              <a:buFont typeface="Arial"/>
              <a:buNone/>
              <a:defRPr b="0" i="0" sz="2000" u="none" cap="none" strike="noStrike">
                <a:solidFill>
                  <a:schemeClr val="dk1"/>
                </a:solidFill>
                <a:latin typeface="Calibri"/>
                <a:ea typeface="Calibri"/>
                <a:cs typeface="Calibri"/>
                <a:sym typeface="Calibri"/>
              </a:defRPr>
            </a:lvl9pPr>
          </a:lstStyle>
          <a:p/>
        </p:txBody>
      </p:sp>
      <p:sp>
        <p:nvSpPr>
          <p:cNvPr id="64" name="Shape 64"/>
          <p:cNvSpPr txBox="1"/>
          <p:nvPr>
            <p:ph idx="1" type="body"/>
          </p:nvPr>
        </p:nvSpPr>
        <p:spPr>
          <a:xfrm>
            <a:off x="1792288" y="5367337"/>
            <a:ext cx="5486399" cy="804861"/>
          </a:xfrm>
          <a:prstGeom prst="rect">
            <a:avLst/>
          </a:prstGeom>
          <a:noFill/>
          <a:ln>
            <a:noFill/>
          </a:ln>
        </p:spPr>
        <p:txBody>
          <a:bodyPr anchorCtr="1" anchor="t" bIns="91425" lIns="91425" rIns="91425" tIns="91425"/>
          <a:lstStyle>
            <a:lvl1pPr indent="0" lvl="0" marL="0" marR="0" rtl="0" algn="l">
              <a:spcBef>
                <a:spcPts val="280"/>
              </a:spcBef>
              <a:buClr>
                <a:schemeClr val="dk1"/>
              </a:buClr>
              <a:buFont typeface="Arial"/>
              <a:buNone/>
              <a:defRPr b="0" i="0" sz="1400" u="none" cap="none" strike="noStrike">
                <a:solidFill>
                  <a:schemeClr val="dk1"/>
                </a:solidFill>
                <a:latin typeface="Calibri"/>
                <a:ea typeface="Calibri"/>
                <a:cs typeface="Calibri"/>
                <a:sym typeface="Calibri"/>
              </a:defRPr>
            </a:lvl1pPr>
            <a:lvl2pPr indent="0" lvl="1" marL="457200" marR="0" rtl="0" algn="l">
              <a:spcBef>
                <a:spcPts val="240"/>
              </a:spcBef>
              <a:buClr>
                <a:schemeClr val="dk1"/>
              </a:buClr>
              <a:buFont typeface="Arial"/>
              <a:buNone/>
              <a:defRPr b="0" i="0" sz="1200" u="none" cap="none" strike="noStrike">
                <a:solidFill>
                  <a:schemeClr val="dk1"/>
                </a:solidFill>
                <a:latin typeface="Calibri"/>
                <a:ea typeface="Calibri"/>
                <a:cs typeface="Calibri"/>
                <a:sym typeface="Calibri"/>
              </a:defRPr>
            </a:lvl2pPr>
            <a:lvl3pPr indent="0" lvl="2" marL="914400" marR="0" rtl="0" algn="l">
              <a:spcBef>
                <a:spcPts val="200"/>
              </a:spcBef>
              <a:buClr>
                <a:schemeClr val="dk1"/>
              </a:buClr>
              <a:buFont typeface="Arial"/>
              <a:buNone/>
              <a:defRPr b="0" i="0" sz="1000" u="none" cap="none" strike="noStrike">
                <a:solidFill>
                  <a:schemeClr val="dk1"/>
                </a:solidFill>
                <a:latin typeface="Calibri"/>
                <a:ea typeface="Calibri"/>
                <a:cs typeface="Calibri"/>
                <a:sym typeface="Calibri"/>
              </a:defRPr>
            </a:lvl3pPr>
            <a:lvl4pPr indent="0" lvl="3" marL="13716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4pPr>
            <a:lvl5pPr indent="0" lvl="4" marL="18288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5pPr>
            <a:lvl6pPr indent="0" lvl="5" marL="22860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6pPr>
            <a:lvl7pPr indent="0" lvl="6" marL="27432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7pPr>
            <a:lvl8pPr indent="0" lvl="7" marL="32004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8pPr>
            <a:lvl9pPr indent="0" lvl="8" marL="36576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9pPr>
          </a:lstStyle>
          <a:p/>
        </p:txBody>
      </p:sp>
      <p:sp>
        <p:nvSpPr>
          <p:cNvPr id="65" name="Shape 65"/>
          <p:cNvSpPr txBox="1"/>
          <p:nvPr>
            <p:ph idx="10" type="dt"/>
          </p:nvPr>
        </p:nvSpPr>
        <p:spPr>
          <a:xfrm>
            <a:off x="504031" y="6887586"/>
            <a:ext cx="2348425" cy="521311"/>
          </a:xfrm>
          <a:prstGeom prst="rect">
            <a:avLst/>
          </a:prstGeom>
          <a:noFill/>
          <a:ln>
            <a:noFill/>
          </a:ln>
        </p:spPr>
        <p:txBody>
          <a:bodyPr anchorCtr="1" anchor="t" bIns="91425" lIns="91425" rIns="91425" tIns="91425"/>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66" name="Shape 66"/>
          <p:cNvSpPr txBox="1"/>
          <p:nvPr>
            <p:ph idx="11" type="ftr"/>
          </p:nvPr>
        </p:nvSpPr>
        <p:spPr>
          <a:xfrm>
            <a:off x="3447573" y="6887586"/>
            <a:ext cx="3195197" cy="521311"/>
          </a:xfrm>
          <a:prstGeom prst="rect">
            <a:avLst/>
          </a:prstGeom>
          <a:noFill/>
          <a:ln>
            <a:noFill/>
          </a:ln>
        </p:spPr>
        <p:txBody>
          <a:bodyPr anchorCtr="1" anchor="t" bIns="91425" lIns="91425" rIns="91425" tIns="91425"/>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67" name="Shape 67"/>
          <p:cNvSpPr txBox="1"/>
          <p:nvPr>
            <p:ph idx="12" type="sldNum"/>
          </p:nvPr>
        </p:nvSpPr>
        <p:spPr>
          <a:xfrm>
            <a:off x="7227807" y="6887586"/>
            <a:ext cx="2348425" cy="521311"/>
          </a:xfrm>
          <a:prstGeom prst="rect">
            <a:avLst/>
          </a:prstGeom>
          <a:noFill/>
          <a:ln>
            <a:noFill/>
          </a:ln>
        </p:spPr>
        <p:txBody>
          <a:bodyPr anchorCtr="1" anchor="t" bIns="45700" lIns="91425" rIns="91425" tIns="45700">
            <a:noAutofit/>
          </a:bodyPr>
          <a:lstStyle/>
          <a:p>
            <a:pPr indent="0" lvl="0" marL="0" marR="0" rtl="0" algn="l">
              <a:spcBef>
                <a:spcPts val="0"/>
              </a:spcBef>
              <a:buSzPct val="25000"/>
              <a:buNone/>
            </a:pPr>
            <a:fld id="{00000000-1234-1234-1234-123412341234}" type="slidenum">
              <a:rPr b="0" i="0" lang="en-US" sz="1800" u="none" cap="none" strike="noStrike">
                <a:solidFill>
                  <a:schemeClr val="dk1"/>
                </a:solidFill>
                <a:latin typeface="Calibri"/>
                <a:ea typeface="Calibri"/>
                <a:cs typeface="Calibri"/>
                <a:sym typeface="Calibri"/>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504031" y="301338"/>
            <a:ext cx="9072202" cy="1262237"/>
          </a:xfrm>
          <a:prstGeom prst="rect">
            <a:avLst/>
          </a:prstGeom>
          <a:noFill/>
          <a:ln>
            <a:noFill/>
          </a:ln>
        </p:spPr>
        <p:txBody>
          <a:bodyPr anchorCtr="1"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7" name="Shape 7"/>
          <p:cNvSpPr txBox="1"/>
          <p:nvPr>
            <p:ph idx="1" type="body"/>
          </p:nvPr>
        </p:nvSpPr>
        <p:spPr>
          <a:xfrm>
            <a:off x="504031" y="1769150"/>
            <a:ext cx="9072202" cy="4989548"/>
          </a:xfrm>
          <a:prstGeom prst="rect">
            <a:avLst/>
          </a:prstGeom>
          <a:noFill/>
          <a:ln>
            <a:noFill/>
          </a:ln>
        </p:spPr>
        <p:txBody>
          <a:bodyPr anchorCtr="1" anchor="t" bIns="91425" lIns="91425" rIns="91425" tIns="91425"/>
          <a:lstStyle>
            <a:lvl1pPr indent="-139700" lvl="0" marL="342900" marR="0" rtl="0" algn="l">
              <a:spcBef>
                <a:spcPts val="640"/>
              </a:spcBef>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Shape 8"/>
          <p:cNvSpPr txBox="1"/>
          <p:nvPr>
            <p:ph idx="10" type="dt"/>
          </p:nvPr>
        </p:nvSpPr>
        <p:spPr>
          <a:xfrm>
            <a:off x="504031" y="6887586"/>
            <a:ext cx="2348425" cy="521311"/>
          </a:xfrm>
          <a:prstGeom prst="rect">
            <a:avLst/>
          </a:prstGeom>
          <a:noFill/>
          <a:ln>
            <a:noFill/>
          </a:ln>
        </p:spPr>
        <p:txBody>
          <a:bodyPr anchorCtr="1" anchor="t" bIns="91425" lIns="91425" rIns="91425" tIns="91425"/>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9" name="Shape 9"/>
          <p:cNvSpPr txBox="1"/>
          <p:nvPr>
            <p:ph idx="11" type="ftr"/>
          </p:nvPr>
        </p:nvSpPr>
        <p:spPr>
          <a:xfrm>
            <a:off x="3447573" y="6887586"/>
            <a:ext cx="3195197" cy="521311"/>
          </a:xfrm>
          <a:prstGeom prst="rect">
            <a:avLst/>
          </a:prstGeom>
          <a:noFill/>
          <a:ln>
            <a:noFill/>
          </a:ln>
        </p:spPr>
        <p:txBody>
          <a:bodyPr anchorCtr="1" anchor="t" bIns="91425" lIns="91425" rIns="91425" tIns="91425"/>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0" name="Shape 10"/>
          <p:cNvSpPr txBox="1"/>
          <p:nvPr>
            <p:ph idx="12" type="sldNum"/>
          </p:nvPr>
        </p:nvSpPr>
        <p:spPr>
          <a:xfrm>
            <a:off x="7227807" y="6887586"/>
            <a:ext cx="2348425" cy="521311"/>
          </a:xfrm>
          <a:prstGeom prst="rect">
            <a:avLst/>
          </a:prstGeom>
          <a:noFill/>
          <a:ln>
            <a:noFill/>
          </a:ln>
        </p:spPr>
        <p:txBody>
          <a:bodyPr anchorCtr="1" anchor="t" bIns="45700" lIns="91425" rIns="91425" tIns="45700">
            <a:noAutofit/>
          </a:bodyPr>
          <a:lstStyle/>
          <a:p>
            <a:pPr indent="0" lvl="0" marL="0" marR="0" rtl="0" algn="r">
              <a:lnSpc>
                <a:spcPct val="100000"/>
              </a:lnSpc>
              <a:spcBef>
                <a:spcPts val="0"/>
              </a:spcBef>
              <a:buNone/>
            </a:pPr>
            <a:r>
              <a:t/>
            </a:r>
            <a:endParaRPr b="0" i="0" sz="18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EFF"/>
        </a:solidFill>
      </p:bgPr>
    </p:bg>
    <p:spTree>
      <p:nvGrpSpPr>
        <p:cNvPr id="80" name="Shape 80"/>
        <p:cNvGrpSpPr/>
        <p:nvPr/>
      </p:nvGrpSpPr>
      <p:grpSpPr>
        <a:xfrm>
          <a:off x="0" y="0"/>
          <a:ext cx="0" cy="0"/>
          <a:chOff x="0" y="0"/>
          <a:chExt cx="0" cy="0"/>
        </a:xfrm>
      </p:grpSpPr>
      <p:sp>
        <p:nvSpPr>
          <p:cNvPr id="81" name="Shape 81"/>
          <p:cNvSpPr/>
          <p:nvPr/>
        </p:nvSpPr>
        <p:spPr>
          <a:xfrm>
            <a:off x="503237" y="6888867"/>
            <a:ext cx="2347800" cy="520800"/>
          </a:xfrm>
          <a:prstGeom prst="rect">
            <a:avLst/>
          </a:prstGeom>
          <a:noFill/>
          <a:ln>
            <a:noFill/>
          </a:ln>
        </p:spPr>
        <p:txBody>
          <a:bodyPr anchorCtr="0" anchor="ctr" bIns="45700" lIns="91425" rIns="91425"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2" name="Shape 82"/>
          <p:cNvSpPr/>
          <p:nvPr/>
        </p:nvSpPr>
        <p:spPr>
          <a:xfrm>
            <a:off x="3448050" y="6888867"/>
            <a:ext cx="3195600" cy="520800"/>
          </a:xfrm>
          <a:prstGeom prst="rect">
            <a:avLst/>
          </a:prstGeom>
          <a:noFill/>
          <a:ln>
            <a:noFill/>
          </a:ln>
        </p:spPr>
        <p:txBody>
          <a:bodyPr anchorCtr="0" anchor="ctr" bIns="45700" lIns="91425" rIns="91425"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3" name="Shape 83"/>
          <p:cNvSpPr txBox="1"/>
          <p:nvPr>
            <p:ph idx="12" type="sldNum"/>
          </p:nvPr>
        </p:nvSpPr>
        <p:spPr>
          <a:xfrm>
            <a:off x="7227886" y="6888867"/>
            <a:ext cx="2346300" cy="519000"/>
          </a:xfrm>
          <a:prstGeom prst="rect">
            <a:avLst/>
          </a:prstGeom>
          <a:noFill/>
          <a:ln>
            <a:noFill/>
          </a:ln>
        </p:spPr>
        <p:txBody>
          <a:bodyPr anchorCtr="1" anchor="t" bIns="45700" lIns="91425" rIns="91425" tIns="45700">
            <a:noAutofit/>
          </a:bodyPr>
          <a:lstStyle/>
          <a:p>
            <a:pPr indent="0" lvl="0" marL="0" marR="0" rtl="0" algn="l">
              <a:lnSpc>
                <a:spcPct val="100000"/>
              </a:lnSpc>
              <a:spcBef>
                <a:spcPts val="0"/>
              </a:spcBef>
              <a:spcAft>
                <a:spcPts val="0"/>
              </a:spcAft>
              <a:buClr>
                <a:srgbClr val="000000"/>
              </a:buClr>
              <a:buSzPct val="25000"/>
              <a:buFont typeface="Calibri"/>
              <a:buNone/>
            </a:pPr>
            <a:fld id="{00000000-1234-1234-1234-123412341234}" type="slidenum">
              <a:rPr b="0" i="0" lang="en-US" sz="1800" u="none">
                <a:solidFill>
                  <a:srgbClr val="000000"/>
                </a:solidFill>
                <a:latin typeface="Calibri"/>
                <a:ea typeface="Calibri"/>
                <a:cs typeface="Calibri"/>
                <a:sym typeface="Calibri"/>
              </a:rPr>
              <a:t>‹#›</a:t>
            </a:fld>
          </a:p>
        </p:txBody>
      </p:sp>
      <p:sp>
        <p:nvSpPr>
          <p:cNvPr id="84" name="Shape 84"/>
          <p:cNvSpPr txBox="1"/>
          <p:nvPr>
            <p:ph type="title"/>
          </p:nvPr>
        </p:nvSpPr>
        <p:spPr>
          <a:xfrm>
            <a:off x="503237" y="301655"/>
            <a:ext cx="9071100" cy="1260600"/>
          </a:xfrm>
          <a:prstGeom prst="rect">
            <a:avLst/>
          </a:prstGeom>
          <a:noFill/>
          <a:ln>
            <a:noFill/>
          </a:ln>
        </p:spPr>
        <p:txBody>
          <a:bodyPr anchorCtr="0" anchor="ctr" bIns="91425" lIns="91425" rIns="91425" tIns="91425"/>
          <a:lstStyle>
            <a:lvl1pPr indent="0" lvl="0" marL="0" marR="0" rtl="0" algn="l">
              <a:lnSpc>
                <a:spcPct val="93000"/>
              </a:lnSpc>
              <a:spcBef>
                <a:spcPts val="0"/>
              </a:spcBef>
              <a:spcAft>
                <a:spcPts val="0"/>
              </a:spcAft>
              <a:buNone/>
              <a:defRPr b="0" i="0" sz="1400" u="none" cap="none" strike="noStrike">
                <a:solidFill>
                  <a:srgbClr val="000000"/>
                </a:solidFill>
                <a:latin typeface="Arial"/>
                <a:ea typeface="Arial"/>
                <a:cs typeface="Arial"/>
                <a:sym typeface="Arial"/>
              </a:defRPr>
            </a:lvl1pPr>
            <a:lvl2pPr indent="-285750" lvl="1" marL="742950" marR="0" rtl="0" algn="l">
              <a:lnSpc>
                <a:spcPct val="93000"/>
              </a:lnSpc>
              <a:spcBef>
                <a:spcPts val="0"/>
              </a:spcBef>
              <a:spcAft>
                <a:spcPts val="0"/>
              </a:spcAft>
              <a:buNone/>
              <a:defRPr b="0" i="0" sz="1400" u="none" cap="none" strike="noStrike">
                <a:solidFill>
                  <a:srgbClr val="000000"/>
                </a:solidFill>
                <a:latin typeface="Arial"/>
                <a:ea typeface="Arial"/>
                <a:cs typeface="Arial"/>
                <a:sym typeface="Arial"/>
              </a:defRPr>
            </a:lvl2pPr>
            <a:lvl3pPr indent="-228600" lvl="2" marL="1143000" marR="0" rtl="0" algn="l">
              <a:lnSpc>
                <a:spcPct val="93000"/>
              </a:lnSpc>
              <a:spcBef>
                <a:spcPts val="0"/>
              </a:spcBef>
              <a:spcAft>
                <a:spcPts val="0"/>
              </a:spcAft>
              <a:buNone/>
              <a:defRPr b="0" i="0" sz="1400" u="none" cap="none" strike="noStrike">
                <a:solidFill>
                  <a:srgbClr val="000000"/>
                </a:solidFill>
                <a:latin typeface="Arial"/>
                <a:ea typeface="Arial"/>
                <a:cs typeface="Arial"/>
                <a:sym typeface="Arial"/>
              </a:defRPr>
            </a:lvl3pPr>
            <a:lvl4pPr indent="-228600" lvl="3" marL="1600200" marR="0" rtl="0" algn="l">
              <a:lnSpc>
                <a:spcPct val="93000"/>
              </a:lnSpc>
              <a:spcBef>
                <a:spcPts val="0"/>
              </a:spcBef>
              <a:spcAft>
                <a:spcPts val="0"/>
              </a:spcAft>
              <a:buNone/>
              <a:defRPr b="0" i="0" sz="1400" u="none" cap="none" strike="noStrike">
                <a:solidFill>
                  <a:srgbClr val="000000"/>
                </a:solidFill>
                <a:latin typeface="Arial"/>
                <a:ea typeface="Arial"/>
                <a:cs typeface="Arial"/>
                <a:sym typeface="Arial"/>
              </a:defRPr>
            </a:lvl4pPr>
            <a:lvl5pPr indent="-228600" lvl="4" marL="2057400" marR="0" rtl="0" algn="l">
              <a:lnSpc>
                <a:spcPct val="93000"/>
              </a:lnSpc>
              <a:spcBef>
                <a:spcPts val="0"/>
              </a:spcBef>
              <a:spcAft>
                <a:spcPts val="0"/>
              </a:spcAft>
              <a:buNone/>
              <a:defRPr b="0" i="0" sz="1400" u="none" cap="none" strike="noStrike">
                <a:solidFill>
                  <a:srgbClr val="000000"/>
                </a:solidFill>
                <a:latin typeface="Arial"/>
                <a:ea typeface="Arial"/>
                <a:cs typeface="Arial"/>
                <a:sym typeface="Arial"/>
              </a:defRPr>
            </a:lvl5pPr>
            <a:lvl6pPr indent="-228600" lvl="5" marL="2514600" marR="0" rtl="0" algn="l">
              <a:lnSpc>
                <a:spcPct val="93000"/>
              </a:lnSpc>
              <a:spcBef>
                <a:spcPts val="0"/>
              </a:spcBef>
              <a:spcAft>
                <a:spcPts val="0"/>
              </a:spcAft>
              <a:buNone/>
              <a:defRPr b="0" i="0" sz="1400" u="none" cap="none" strike="noStrike">
                <a:solidFill>
                  <a:srgbClr val="000000"/>
                </a:solidFill>
                <a:latin typeface="Arial"/>
                <a:ea typeface="Arial"/>
                <a:cs typeface="Arial"/>
                <a:sym typeface="Arial"/>
              </a:defRPr>
            </a:lvl6pPr>
            <a:lvl7pPr indent="-228600" lvl="6" marL="3429000" marR="0" rtl="0" algn="l">
              <a:lnSpc>
                <a:spcPct val="93000"/>
              </a:lnSpc>
              <a:spcBef>
                <a:spcPts val="0"/>
              </a:spcBef>
              <a:spcAft>
                <a:spcPts val="0"/>
              </a:spcAft>
              <a:buNone/>
              <a:defRPr b="0" i="0" sz="1400" u="none" cap="none" strike="noStrike">
                <a:solidFill>
                  <a:srgbClr val="000000"/>
                </a:solidFill>
                <a:latin typeface="Arial"/>
                <a:ea typeface="Arial"/>
                <a:cs typeface="Arial"/>
                <a:sym typeface="Arial"/>
              </a:defRPr>
            </a:lvl7pPr>
            <a:lvl8pPr indent="-228600" lvl="7" marL="4800600" marR="0" rtl="0" algn="l">
              <a:lnSpc>
                <a:spcPct val="93000"/>
              </a:lnSpc>
              <a:spcBef>
                <a:spcPts val="0"/>
              </a:spcBef>
              <a:spcAft>
                <a:spcPts val="0"/>
              </a:spcAft>
              <a:buNone/>
              <a:defRPr b="0" i="0" sz="1400" u="none" cap="none" strike="noStrike">
                <a:solidFill>
                  <a:srgbClr val="000000"/>
                </a:solidFill>
                <a:latin typeface="Arial"/>
                <a:ea typeface="Arial"/>
                <a:cs typeface="Arial"/>
                <a:sym typeface="Arial"/>
              </a:defRPr>
            </a:lvl8pPr>
            <a:lvl9pPr indent="-228600" lvl="8" marL="6629400" marR="0" rtl="0" algn="l">
              <a:lnSpc>
                <a:spcPct val="93000"/>
              </a:lnSpc>
              <a:spcBef>
                <a:spcPts val="0"/>
              </a:spcBef>
              <a:spcAft>
                <a:spcPts val="0"/>
              </a:spcAft>
              <a:buNone/>
              <a:defRPr b="0" i="0" sz="1400" u="none" cap="none" strike="noStrike">
                <a:solidFill>
                  <a:srgbClr val="000000"/>
                </a:solidFill>
                <a:latin typeface="Arial"/>
                <a:ea typeface="Arial"/>
                <a:cs typeface="Arial"/>
                <a:sym typeface="Arial"/>
              </a:defRPr>
            </a:lvl9pPr>
          </a:lstStyle>
          <a:p/>
        </p:txBody>
      </p:sp>
      <p:sp>
        <p:nvSpPr>
          <p:cNvPr id="85" name="Shape 85"/>
          <p:cNvSpPr txBox="1"/>
          <p:nvPr>
            <p:ph idx="1" type="body"/>
          </p:nvPr>
        </p:nvSpPr>
        <p:spPr>
          <a:xfrm>
            <a:off x="503237" y="1768656"/>
            <a:ext cx="9071100" cy="4988400"/>
          </a:xfrm>
          <a:prstGeom prst="rect">
            <a:avLst/>
          </a:prstGeom>
          <a:noFill/>
          <a:ln>
            <a:noFill/>
          </a:ln>
        </p:spPr>
        <p:txBody>
          <a:bodyPr anchorCtr="0" anchor="t" bIns="91425" lIns="91425" rIns="91425" tIns="91425"/>
          <a:lstStyle>
            <a:lvl1pPr indent="-342900" lvl="0" marL="342900" marR="0" rtl="0" algn="l">
              <a:lnSpc>
                <a:spcPct val="93000"/>
              </a:lnSpc>
              <a:spcBef>
                <a:spcPts val="0"/>
              </a:spcBef>
              <a:spcAft>
                <a:spcPts val="1400"/>
              </a:spcAft>
              <a:buNone/>
              <a:defRPr b="0" i="0" sz="1400" u="none" cap="none" strike="noStrike">
                <a:solidFill>
                  <a:srgbClr val="000000"/>
                </a:solidFill>
                <a:latin typeface="Arial"/>
                <a:ea typeface="Arial"/>
                <a:cs typeface="Arial"/>
                <a:sym typeface="Arial"/>
              </a:defRPr>
            </a:lvl1pPr>
            <a:lvl2pPr indent="-285750" lvl="1" marL="742950" marR="0" rtl="0" algn="l">
              <a:lnSpc>
                <a:spcPct val="93000"/>
              </a:lnSpc>
              <a:spcBef>
                <a:spcPts val="0"/>
              </a:spcBef>
              <a:spcAft>
                <a:spcPts val="1100"/>
              </a:spcAft>
              <a:buNone/>
              <a:defRPr b="0" i="0" sz="1400" u="none" cap="none" strike="noStrike">
                <a:solidFill>
                  <a:srgbClr val="000000"/>
                </a:solidFill>
                <a:latin typeface="Arial"/>
                <a:ea typeface="Arial"/>
                <a:cs typeface="Arial"/>
                <a:sym typeface="Arial"/>
              </a:defRPr>
            </a:lvl2pPr>
            <a:lvl3pPr indent="-228600" lvl="2" marL="1143000" marR="0" rtl="0" algn="l">
              <a:lnSpc>
                <a:spcPct val="93000"/>
              </a:lnSpc>
              <a:spcBef>
                <a:spcPts val="0"/>
              </a:spcBef>
              <a:spcAft>
                <a:spcPts val="800"/>
              </a:spcAft>
              <a:buNone/>
              <a:defRPr b="0" i="0" sz="1400" u="none" cap="none" strike="noStrike">
                <a:solidFill>
                  <a:srgbClr val="000000"/>
                </a:solidFill>
                <a:latin typeface="Arial"/>
                <a:ea typeface="Arial"/>
                <a:cs typeface="Arial"/>
                <a:sym typeface="Arial"/>
              </a:defRPr>
            </a:lvl3pPr>
            <a:lvl4pPr indent="-228600" lvl="3" marL="1600200" marR="0" rtl="0" algn="l">
              <a:lnSpc>
                <a:spcPct val="93000"/>
              </a:lnSpc>
              <a:spcBef>
                <a:spcPts val="0"/>
              </a:spcBef>
              <a:spcAft>
                <a:spcPts val="500"/>
              </a:spcAft>
              <a:buNone/>
              <a:defRPr b="0" i="0" sz="1400" u="none" cap="none" strike="noStrike">
                <a:solidFill>
                  <a:srgbClr val="000000"/>
                </a:solidFill>
                <a:latin typeface="Arial"/>
                <a:ea typeface="Arial"/>
                <a:cs typeface="Arial"/>
                <a:sym typeface="Arial"/>
              </a:defRPr>
            </a:lvl4pPr>
            <a:lvl5pPr indent="-228600" lvl="4" marL="2057400" marR="0" rtl="0" algn="l">
              <a:lnSpc>
                <a:spcPct val="93000"/>
              </a:lnSpc>
              <a:spcBef>
                <a:spcPts val="0"/>
              </a:spcBef>
              <a:spcAft>
                <a:spcPts val="200"/>
              </a:spcAft>
              <a:buNone/>
              <a:defRPr b="0" i="0" sz="2000" u="none" cap="none" strike="noStrike">
                <a:solidFill>
                  <a:srgbClr val="000000"/>
                </a:solidFill>
                <a:latin typeface="Arial"/>
                <a:ea typeface="Arial"/>
                <a:cs typeface="Arial"/>
                <a:sym typeface="Arial"/>
              </a:defRPr>
            </a:lvl5pPr>
            <a:lvl6pPr indent="-228600" lvl="5" marL="2514600" marR="0" rtl="0" algn="l">
              <a:lnSpc>
                <a:spcPct val="93000"/>
              </a:lnSpc>
              <a:spcBef>
                <a:spcPts val="0"/>
              </a:spcBef>
              <a:spcAft>
                <a:spcPts val="200"/>
              </a:spcAft>
              <a:buNone/>
              <a:defRPr b="0" i="0" sz="2000" u="none" cap="none" strike="noStrike">
                <a:solidFill>
                  <a:srgbClr val="000000"/>
                </a:solidFill>
                <a:latin typeface="Arial"/>
                <a:ea typeface="Arial"/>
                <a:cs typeface="Arial"/>
                <a:sym typeface="Arial"/>
              </a:defRPr>
            </a:lvl6pPr>
            <a:lvl7pPr indent="-228600" lvl="6" marL="3429000" marR="0" rtl="0" algn="l">
              <a:lnSpc>
                <a:spcPct val="93000"/>
              </a:lnSpc>
              <a:spcBef>
                <a:spcPts val="0"/>
              </a:spcBef>
              <a:spcAft>
                <a:spcPts val="200"/>
              </a:spcAft>
              <a:buNone/>
              <a:defRPr b="0" i="0" sz="2000" u="none" cap="none" strike="noStrike">
                <a:solidFill>
                  <a:srgbClr val="000000"/>
                </a:solidFill>
                <a:latin typeface="Arial"/>
                <a:ea typeface="Arial"/>
                <a:cs typeface="Arial"/>
                <a:sym typeface="Arial"/>
              </a:defRPr>
            </a:lvl7pPr>
            <a:lvl8pPr indent="-228600" lvl="7" marL="4800600" marR="0" rtl="0" algn="l">
              <a:lnSpc>
                <a:spcPct val="93000"/>
              </a:lnSpc>
              <a:spcBef>
                <a:spcPts val="0"/>
              </a:spcBef>
              <a:spcAft>
                <a:spcPts val="200"/>
              </a:spcAft>
              <a:buNone/>
              <a:defRPr b="0" i="0" sz="2000" u="none" cap="none" strike="noStrike">
                <a:solidFill>
                  <a:srgbClr val="000000"/>
                </a:solidFill>
                <a:latin typeface="Arial"/>
                <a:ea typeface="Arial"/>
                <a:cs typeface="Arial"/>
                <a:sym typeface="Arial"/>
              </a:defRPr>
            </a:lvl8pPr>
            <a:lvl9pPr indent="-228600" lvl="8" marL="6629400" marR="0" rtl="0" algn="l">
              <a:lnSpc>
                <a:spcPct val="93000"/>
              </a:lnSpc>
              <a:spcBef>
                <a:spcPts val="0"/>
              </a:spcBef>
              <a:spcAft>
                <a:spcPts val="200"/>
              </a:spcAft>
              <a:buNone/>
              <a:defRPr b="0" i="0" sz="20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00.jp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03.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image" Target="../media/image93.jpg"/><Relationship Id="rId4" Type="http://schemas.openxmlformats.org/officeDocument/2006/relationships/image" Target="../media/image94.jpg"/><Relationship Id="rId5" Type="http://schemas.openxmlformats.org/officeDocument/2006/relationships/image" Target="../media/image97.jpg"/><Relationship Id="rId6" Type="http://schemas.openxmlformats.org/officeDocument/2006/relationships/hyperlink" Target="http://youtube.com/v/S-6mRpTislg" TargetMode="External"/><Relationship Id="rId7" Type="http://schemas.openxmlformats.org/officeDocument/2006/relationships/image" Target="../media/image98.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hyperlink" Target="http://www.gordillo.com/DH6/capVII.pdf" TargetMode="Externa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3.xml"/><Relationship Id="rId3" Type="http://schemas.openxmlformats.org/officeDocument/2006/relationships/hyperlink" Target="http://www.infojus.gob.ar/alfredo-mario-condomi-regimen-defensa-consumidor-partir-vigencia-ley-aprobatoria-nuevo-codigo-civil-comercial-nacion-dacf150334-2015-04-28/123456789-0abc-defg4330-51fcanirtcod#CT008"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Relationship Id="rId3" Type="http://schemas.openxmlformats.org/officeDocument/2006/relationships/image" Target="../media/image38.jpg"/><Relationship Id="rId4" Type="http://schemas.openxmlformats.org/officeDocument/2006/relationships/image" Target="../media/image163.jpg"/><Relationship Id="rId5" Type="http://schemas.openxmlformats.org/officeDocument/2006/relationships/image" Target="../media/image165.png"/><Relationship Id="rId6" Type="http://schemas.openxmlformats.org/officeDocument/2006/relationships/image" Target="../media/image196.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5.xml"/><Relationship Id="rId3" Type="http://schemas.openxmlformats.org/officeDocument/2006/relationships/image" Target="../media/image155.png"/><Relationship Id="rId4" Type="http://schemas.openxmlformats.org/officeDocument/2006/relationships/image" Target="../media/image168.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Relationship Id="rId3" Type="http://schemas.openxmlformats.org/officeDocument/2006/relationships/image" Target="../media/image46.png"/><Relationship Id="rId4" Type="http://schemas.openxmlformats.org/officeDocument/2006/relationships/image" Target="../media/image52.png"/><Relationship Id="rId5" Type="http://schemas.openxmlformats.org/officeDocument/2006/relationships/image" Target="../media/image166.png"/><Relationship Id="rId6" Type="http://schemas.openxmlformats.org/officeDocument/2006/relationships/image" Target="../media/image167.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7.xml"/><Relationship Id="rId3" Type="http://schemas.openxmlformats.org/officeDocument/2006/relationships/image" Target="../media/image169.png"/><Relationship Id="rId4" Type="http://schemas.openxmlformats.org/officeDocument/2006/relationships/image" Target="../media/image171.png"/><Relationship Id="rId5" Type="http://schemas.openxmlformats.org/officeDocument/2006/relationships/image" Target="../media/image42.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Relationship Id="rId3" Type="http://schemas.openxmlformats.org/officeDocument/2006/relationships/image" Target="../media/image39.png"/><Relationship Id="rId4" Type="http://schemas.openxmlformats.org/officeDocument/2006/relationships/image" Target="../media/image199.jpg"/><Relationship Id="rId5" Type="http://schemas.openxmlformats.org/officeDocument/2006/relationships/image" Target="../media/image172.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9.xml"/><Relationship Id="rId3" Type="http://schemas.openxmlformats.org/officeDocument/2006/relationships/image" Target="../media/image44.jpg"/><Relationship Id="rId4" Type="http://schemas.openxmlformats.org/officeDocument/2006/relationships/image" Target="../media/image173.png"/><Relationship Id="rId5" Type="http://schemas.openxmlformats.org/officeDocument/2006/relationships/image" Target="../media/image17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06.jpg"/><Relationship Id="rId4" Type="http://schemas.openxmlformats.org/officeDocument/2006/relationships/image" Target="../media/image11.png"/><Relationship Id="rId5" Type="http://schemas.openxmlformats.org/officeDocument/2006/relationships/image" Target="../media/image09.jpg"/><Relationship Id="rId6" Type="http://schemas.openxmlformats.org/officeDocument/2006/relationships/image" Target="../media/image23.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0.xml"/><Relationship Id="rId3" Type="http://schemas.openxmlformats.org/officeDocument/2006/relationships/image" Target="../media/image174.png"/><Relationship Id="rId4" Type="http://schemas.openxmlformats.org/officeDocument/2006/relationships/image" Target="../media/image184.png"/><Relationship Id="rId5" Type="http://schemas.openxmlformats.org/officeDocument/2006/relationships/image" Target="../media/image177.jpg"/><Relationship Id="rId6" Type="http://schemas.openxmlformats.org/officeDocument/2006/relationships/image" Target="../media/image176.png"/><Relationship Id="rId7" Type="http://schemas.openxmlformats.org/officeDocument/2006/relationships/image" Target="../media/image178.jpg"/></Relationships>
</file>

<file path=ppt/slides/_rels/slide111.xml.rels><?xml version="1.0" encoding="UTF-8" standalone="yes"?><Relationships xmlns="http://schemas.openxmlformats.org/package/2006/relationships"><Relationship Id="rId11" Type="http://schemas.openxmlformats.org/officeDocument/2006/relationships/image" Target="../media/image181.png"/><Relationship Id="rId10" Type="http://schemas.openxmlformats.org/officeDocument/2006/relationships/image" Target="../media/image54.png"/><Relationship Id="rId13" Type="http://schemas.openxmlformats.org/officeDocument/2006/relationships/image" Target="../media/image185.png"/><Relationship Id="rId12" Type="http://schemas.openxmlformats.org/officeDocument/2006/relationships/image" Target="../media/image183.png"/><Relationship Id="rId1" Type="http://schemas.openxmlformats.org/officeDocument/2006/relationships/slideLayout" Target="../slideLayouts/slideLayout1.xml"/><Relationship Id="rId2" Type="http://schemas.openxmlformats.org/officeDocument/2006/relationships/notesSlide" Target="../notesSlides/notesSlide111.xml"/><Relationship Id="rId3" Type="http://schemas.openxmlformats.org/officeDocument/2006/relationships/image" Target="../media/image180.jpg"/><Relationship Id="rId4" Type="http://schemas.openxmlformats.org/officeDocument/2006/relationships/image" Target="../media/image145.jpg"/><Relationship Id="rId9" Type="http://schemas.openxmlformats.org/officeDocument/2006/relationships/image" Target="../media/image200.png"/><Relationship Id="rId15" Type="http://schemas.openxmlformats.org/officeDocument/2006/relationships/image" Target="../media/image47.gif"/><Relationship Id="rId14" Type="http://schemas.openxmlformats.org/officeDocument/2006/relationships/image" Target="../media/image186.png"/><Relationship Id="rId5" Type="http://schemas.openxmlformats.org/officeDocument/2006/relationships/image" Target="../media/image131.jpg"/><Relationship Id="rId6" Type="http://schemas.openxmlformats.org/officeDocument/2006/relationships/image" Target="../media/image193.jpg"/><Relationship Id="rId7" Type="http://schemas.openxmlformats.org/officeDocument/2006/relationships/image" Target="../media/image30.png"/><Relationship Id="rId8" Type="http://schemas.openxmlformats.org/officeDocument/2006/relationships/image" Target="../media/image182.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2.xml"/><Relationship Id="rId3" Type="http://schemas.openxmlformats.org/officeDocument/2006/relationships/image" Target="../media/image45.png"/><Relationship Id="rId4" Type="http://schemas.openxmlformats.org/officeDocument/2006/relationships/image" Target="../media/image197.jpg"/><Relationship Id="rId5" Type="http://schemas.openxmlformats.org/officeDocument/2006/relationships/image" Target="../media/image203.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3.xml"/><Relationship Id="rId3" Type="http://schemas.openxmlformats.org/officeDocument/2006/relationships/image" Target="../media/image189.jpg"/><Relationship Id="rId4" Type="http://schemas.openxmlformats.org/officeDocument/2006/relationships/image" Target="../media/image60.jpg"/><Relationship Id="rId5" Type="http://schemas.openxmlformats.org/officeDocument/2006/relationships/image" Target="../media/image187.jpg"/><Relationship Id="rId6" Type="http://schemas.openxmlformats.org/officeDocument/2006/relationships/hyperlink" Target="https://es.wikipedia.org/wiki/Corte_Interamericana_de_Derechos_Humanos" TargetMode="External"/><Relationship Id="rId7" Type="http://schemas.openxmlformats.org/officeDocument/2006/relationships/hyperlink" Target="https://es.wikipedia.org/wiki/1988" TargetMode="External"/><Relationship Id="rId8" Type="http://schemas.openxmlformats.org/officeDocument/2006/relationships/hyperlink" Target="https://es.wikipedia.org/wiki/Convenci%C3%B3n_Internacional_para_la_protecci%C3%B3n_de_todas_las_Personas_contra_las_Desapariciones_Forzadas" TargetMode="Externa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4.xml"/><Relationship Id="rId3" Type="http://schemas.openxmlformats.org/officeDocument/2006/relationships/image" Target="../media/image37.jpg"/></Relationships>
</file>

<file path=ppt/slides/_rels/slide115.xml.rels><?xml version="1.0" encoding="UTF-8" standalone="yes"?><Relationships xmlns="http://schemas.openxmlformats.org/package/2006/relationships"><Relationship Id="rId10" Type="http://schemas.openxmlformats.org/officeDocument/2006/relationships/image" Target="../media/image201.jpg"/><Relationship Id="rId1" Type="http://schemas.openxmlformats.org/officeDocument/2006/relationships/slideLayout" Target="../slideLayouts/slideLayout1.xml"/><Relationship Id="rId2" Type="http://schemas.openxmlformats.org/officeDocument/2006/relationships/notesSlide" Target="../notesSlides/notesSlide115.xml"/><Relationship Id="rId3" Type="http://schemas.openxmlformats.org/officeDocument/2006/relationships/image" Target="../media/image191.jpg"/><Relationship Id="rId4" Type="http://schemas.openxmlformats.org/officeDocument/2006/relationships/image" Target="../media/image190.jpg"/><Relationship Id="rId9" Type="http://schemas.openxmlformats.org/officeDocument/2006/relationships/image" Target="../media/image202.png"/><Relationship Id="rId5" Type="http://schemas.openxmlformats.org/officeDocument/2006/relationships/image" Target="../media/image50.png"/><Relationship Id="rId6" Type="http://schemas.openxmlformats.org/officeDocument/2006/relationships/image" Target="../media/image192.jpg"/><Relationship Id="rId7" Type="http://schemas.openxmlformats.org/officeDocument/2006/relationships/image" Target="../media/image194.jpg"/><Relationship Id="rId8" Type="http://schemas.openxmlformats.org/officeDocument/2006/relationships/image" Target="../media/image195.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6.xml"/><Relationship Id="rId3" Type="http://schemas.openxmlformats.org/officeDocument/2006/relationships/image" Target="../media/image20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0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8.png"/><Relationship Id="rId4" Type="http://schemas.openxmlformats.org/officeDocument/2006/relationships/image" Target="../media/image12.jpg"/><Relationship Id="rId5" Type="http://schemas.openxmlformats.org/officeDocument/2006/relationships/image" Target="../media/image48.jpg"/><Relationship Id="rId6" Type="http://schemas.openxmlformats.org/officeDocument/2006/relationships/image" Target="../media/image2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 Id="rId4" Type="http://schemas.openxmlformats.org/officeDocument/2006/relationships/hyperlink" Target="http://youtube.com/v/PG1OLFcAtY0" TargetMode="External"/><Relationship Id="rId5" Type="http://schemas.openxmlformats.org/officeDocument/2006/relationships/image" Target="../media/image17.jpg"/><Relationship Id="rId6"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2.jpg"/><Relationship Id="rId4" Type="http://schemas.openxmlformats.org/officeDocument/2006/relationships/image" Target="../media/image20.jpg"/><Relationship Id="rId5"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8.png"/><Relationship Id="rId4" Type="http://schemas.openxmlformats.org/officeDocument/2006/relationships/image" Target="../media/image12.jpg"/><Relationship Id="rId5" Type="http://schemas.openxmlformats.org/officeDocument/2006/relationships/image" Target="../media/image48.jpg"/><Relationship Id="rId6" Type="http://schemas.openxmlformats.org/officeDocument/2006/relationships/image" Target="../media/image2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8.png"/><Relationship Id="rId4" Type="http://schemas.openxmlformats.org/officeDocument/2006/relationships/image" Target="../media/image29.png"/><Relationship Id="rId9" Type="http://schemas.openxmlformats.org/officeDocument/2006/relationships/image" Target="../media/image28.jpg"/><Relationship Id="rId5" Type="http://schemas.openxmlformats.org/officeDocument/2006/relationships/image" Target="../media/image25.jpg"/><Relationship Id="rId6" Type="http://schemas.openxmlformats.org/officeDocument/2006/relationships/image" Target="../media/image26.png"/><Relationship Id="rId7" Type="http://schemas.openxmlformats.org/officeDocument/2006/relationships/image" Target="../media/image30.png"/><Relationship Id="rId8" Type="http://schemas.openxmlformats.org/officeDocument/2006/relationships/image" Target="../media/image2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1.jpg"/><Relationship Id="rId4" Type="http://schemas.openxmlformats.org/officeDocument/2006/relationships/image" Target="../media/image4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3.jpg"/><Relationship Id="rId4" Type="http://schemas.openxmlformats.org/officeDocument/2006/relationships/image" Target="../media/image34.jpg"/><Relationship Id="rId5" Type="http://schemas.openxmlformats.org/officeDocument/2006/relationships/image" Target="../media/image36.jpg"/><Relationship Id="rId6" Type="http://schemas.openxmlformats.org/officeDocument/2006/relationships/image" Target="../media/image5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1" Type="http://schemas.openxmlformats.org/officeDocument/2006/relationships/image" Target="../media/image44.jpg"/><Relationship Id="rId10" Type="http://schemas.openxmlformats.org/officeDocument/2006/relationships/image" Target="../media/image43.png"/><Relationship Id="rId13" Type="http://schemas.openxmlformats.org/officeDocument/2006/relationships/image" Target="../media/image60.jpg"/><Relationship Id="rId12"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6.png"/><Relationship Id="rId4" Type="http://schemas.openxmlformats.org/officeDocument/2006/relationships/image" Target="../media/image37.jpg"/><Relationship Id="rId9" Type="http://schemas.openxmlformats.org/officeDocument/2006/relationships/image" Target="../media/image42.jpg"/><Relationship Id="rId15" Type="http://schemas.openxmlformats.org/officeDocument/2006/relationships/image" Target="../media/image52.png"/><Relationship Id="rId14" Type="http://schemas.openxmlformats.org/officeDocument/2006/relationships/image" Target="../media/image47.gif"/><Relationship Id="rId16" Type="http://schemas.openxmlformats.org/officeDocument/2006/relationships/image" Target="../media/image50.png"/><Relationship Id="rId5" Type="http://schemas.openxmlformats.org/officeDocument/2006/relationships/image" Target="../media/image38.jpg"/><Relationship Id="rId6" Type="http://schemas.openxmlformats.org/officeDocument/2006/relationships/image" Target="../media/image39.png"/><Relationship Id="rId7" Type="http://schemas.openxmlformats.org/officeDocument/2006/relationships/image" Target="../media/image40.jpg"/><Relationship Id="rId8"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9.jpg"/><Relationship Id="rId4" Type="http://schemas.openxmlformats.org/officeDocument/2006/relationships/image" Target="../media/image51.jpg"/><Relationship Id="rId5" Type="http://schemas.openxmlformats.org/officeDocument/2006/relationships/image" Target="../media/image53.jpg"/><Relationship Id="rId6" Type="http://schemas.openxmlformats.org/officeDocument/2006/relationships/image" Target="../media/image5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62.png"/><Relationship Id="rId4" Type="http://schemas.openxmlformats.org/officeDocument/2006/relationships/image" Target="../media/image5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9.jpg"/><Relationship Id="rId4" Type="http://schemas.openxmlformats.org/officeDocument/2006/relationships/image" Target="../media/image62.png"/><Relationship Id="rId5" Type="http://schemas.openxmlformats.org/officeDocument/2006/relationships/image" Target="../media/image5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9.jp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9.jp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9.jp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9.jp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9.jp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9.jp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9.jp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9.jp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9.jp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9.jp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59.jp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9.jp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59.jp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59.jpg"/><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9.jpg"/><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9.jpg"/><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9.jp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0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63.jpg"/><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63.jpg"/><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 Id="rId3" Type="http://schemas.openxmlformats.org/officeDocument/2006/relationships/image" Target="../media/image6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image" Target="../media/image63.jpg"/><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63.jpg"/><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 Id="rId3" Type="http://schemas.openxmlformats.org/officeDocument/2006/relationships/image" Target="../media/image63.jpg"/><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image" Target="../media/image63.jpg"/><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 Id="rId3" Type="http://schemas.openxmlformats.org/officeDocument/2006/relationships/image" Target="../media/image63.jpg"/><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 Id="rId3" Type="http://schemas.openxmlformats.org/officeDocument/2006/relationships/image" Target="../media/image63.jpg"/><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 Id="rId3" Type="http://schemas.openxmlformats.org/officeDocument/2006/relationships/image" Target="../media/image63.jpg"/><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0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 Id="rId3" Type="http://schemas.openxmlformats.org/officeDocument/2006/relationships/image" Target="../media/image63.jpg"/><Relationship Id="rId4" Type="http://schemas.openxmlformats.org/officeDocument/2006/relationships/image" Target="../media/image6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 Id="rId3" Type="http://schemas.openxmlformats.org/officeDocument/2006/relationships/image" Target="../media/image63.jpg"/><Relationship Id="rId4" Type="http://schemas.openxmlformats.org/officeDocument/2006/relationships/image" Target="../media/image62.png"/></Relationships>
</file>

<file path=ppt/slides/_rels/slide62.xml.rels><?xml version="1.0" encoding="UTF-8" standalone="yes"?><Relationships xmlns="http://schemas.openxmlformats.org/package/2006/relationships"><Relationship Id="rId11" Type="http://schemas.openxmlformats.org/officeDocument/2006/relationships/image" Target="../media/image45.png"/><Relationship Id="rId10" Type="http://schemas.openxmlformats.org/officeDocument/2006/relationships/image" Target="../media/image44.jpg"/><Relationship Id="rId13" Type="http://schemas.openxmlformats.org/officeDocument/2006/relationships/image" Target="../media/image47.gif"/><Relationship Id="rId12" Type="http://schemas.openxmlformats.org/officeDocument/2006/relationships/image" Target="../media/image60.jpg"/><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42.jpg"/><Relationship Id="rId4" Type="http://schemas.openxmlformats.org/officeDocument/2006/relationships/image" Target="../media/image46.png"/><Relationship Id="rId9" Type="http://schemas.openxmlformats.org/officeDocument/2006/relationships/image" Target="../media/image61.png"/><Relationship Id="rId15" Type="http://schemas.openxmlformats.org/officeDocument/2006/relationships/image" Target="../media/image50.png"/><Relationship Id="rId14" Type="http://schemas.openxmlformats.org/officeDocument/2006/relationships/image" Target="../media/image52.png"/><Relationship Id="rId17" Type="http://schemas.openxmlformats.org/officeDocument/2006/relationships/image" Target="../media/image155.png"/><Relationship Id="rId16" Type="http://schemas.openxmlformats.org/officeDocument/2006/relationships/image" Target="../media/image76.png"/><Relationship Id="rId5" Type="http://schemas.openxmlformats.org/officeDocument/2006/relationships/image" Target="../media/image37.jpg"/><Relationship Id="rId6" Type="http://schemas.openxmlformats.org/officeDocument/2006/relationships/image" Target="../media/image38.jpg"/><Relationship Id="rId7" Type="http://schemas.openxmlformats.org/officeDocument/2006/relationships/image" Target="../media/image39.png"/><Relationship Id="rId8" Type="http://schemas.openxmlformats.org/officeDocument/2006/relationships/image" Target="../media/image40.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1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66.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65.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68.png"/><Relationship Id="rId4" Type="http://schemas.openxmlformats.org/officeDocument/2006/relationships/image" Target="../media/image92.jpg"/><Relationship Id="rId5" Type="http://schemas.openxmlformats.org/officeDocument/2006/relationships/image" Target="../media/image69.jpg"/><Relationship Id="rId6" Type="http://schemas.openxmlformats.org/officeDocument/2006/relationships/image" Target="../media/image54.png"/><Relationship Id="rId7" Type="http://schemas.openxmlformats.org/officeDocument/2006/relationships/image" Target="../media/image67.jpg"/><Relationship Id="rId8" Type="http://schemas.openxmlformats.org/officeDocument/2006/relationships/image" Target="../media/image64.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10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72.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71.png"/><Relationship Id="rId4" Type="http://schemas.openxmlformats.org/officeDocument/2006/relationships/image" Target="../media/image7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02.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8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73.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74.png"/><Relationship Id="rId4" Type="http://schemas.openxmlformats.org/officeDocument/2006/relationships/image" Target="../media/image77.png"/><Relationship Id="rId5" Type="http://schemas.openxmlformats.org/officeDocument/2006/relationships/image" Target="../media/image75.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8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78.jpg"/></Relationships>
</file>

<file path=ppt/slides/_rels/slide75.xml.rels><?xml version="1.0" encoding="UTF-8" standalone="yes"?><Relationships xmlns="http://schemas.openxmlformats.org/package/2006/relationships"><Relationship Id="rId11" Type="http://schemas.openxmlformats.org/officeDocument/2006/relationships/image" Target="../media/image95.jpg"/><Relationship Id="rId10" Type="http://schemas.openxmlformats.org/officeDocument/2006/relationships/image" Target="../media/image96.png"/><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109.png"/><Relationship Id="rId4" Type="http://schemas.openxmlformats.org/officeDocument/2006/relationships/image" Target="../media/image42.jpg"/><Relationship Id="rId9" Type="http://schemas.openxmlformats.org/officeDocument/2006/relationships/image" Target="../media/image83.png"/><Relationship Id="rId5" Type="http://schemas.openxmlformats.org/officeDocument/2006/relationships/image" Target="../media/image79.png"/><Relationship Id="rId6" Type="http://schemas.openxmlformats.org/officeDocument/2006/relationships/image" Target="../media/image81.jpg"/><Relationship Id="rId7" Type="http://schemas.openxmlformats.org/officeDocument/2006/relationships/image" Target="../media/image80.jpg"/><Relationship Id="rId8" Type="http://schemas.openxmlformats.org/officeDocument/2006/relationships/image" Target="../media/image84.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86.png"/><Relationship Id="rId4" Type="http://schemas.openxmlformats.org/officeDocument/2006/relationships/image" Target="../media/image85.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87.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8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91.jpg"/><Relationship Id="rId4" Type="http://schemas.openxmlformats.org/officeDocument/2006/relationships/image" Target="../media/image114.png"/><Relationship Id="rId5" Type="http://schemas.openxmlformats.org/officeDocument/2006/relationships/image" Target="../media/image90.jpg"/><Relationship Id="rId6" Type="http://schemas.openxmlformats.org/officeDocument/2006/relationships/image" Target="../media/image106.jpg"/><Relationship Id="rId7" Type="http://schemas.openxmlformats.org/officeDocument/2006/relationships/image" Target="../media/image16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05.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93.jpg"/><Relationship Id="rId4" Type="http://schemas.openxmlformats.org/officeDocument/2006/relationships/image" Target="../media/image94.jpg"/><Relationship Id="rId5" Type="http://schemas.openxmlformats.org/officeDocument/2006/relationships/image" Target="../media/image97.jpg"/><Relationship Id="rId6" Type="http://schemas.openxmlformats.org/officeDocument/2006/relationships/hyperlink" Target="http://youtube.com/v/S-6mRpTislg" TargetMode="External"/><Relationship Id="rId7" Type="http://schemas.openxmlformats.org/officeDocument/2006/relationships/image" Target="../media/image98.jpg"/></Relationships>
</file>

<file path=ppt/slides/_rels/slide81.xml.rels><?xml version="1.0" encoding="UTF-8" standalone="yes"?><Relationships xmlns="http://schemas.openxmlformats.org/package/2006/relationships"><Relationship Id="rId11" Type="http://schemas.openxmlformats.org/officeDocument/2006/relationships/image" Target="../media/image107.gif"/><Relationship Id="rId10" Type="http://schemas.openxmlformats.org/officeDocument/2006/relationships/image" Target="../media/image108.jpg"/><Relationship Id="rId13" Type="http://schemas.openxmlformats.org/officeDocument/2006/relationships/image" Target="../media/image112.jpg"/><Relationship Id="rId12" Type="http://schemas.openxmlformats.org/officeDocument/2006/relationships/image" Target="../media/image125.jpg"/><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99.jpg"/><Relationship Id="rId4" Type="http://schemas.openxmlformats.org/officeDocument/2006/relationships/image" Target="../media/image101.png"/><Relationship Id="rId9" Type="http://schemas.openxmlformats.org/officeDocument/2006/relationships/image" Target="../media/image133.jpg"/><Relationship Id="rId5" Type="http://schemas.openxmlformats.org/officeDocument/2006/relationships/image" Target="../media/image100.jpg"/><Relationship Id="rId6" Type="http://schemas.openxmlformats.org/officeDocument/2006/relationships/image" Target="../media/image102.jpg"/><Relationship Id="rId7" Type="http://schemas.openxmlformats.org/officeDocument/2006/relationships/image" Target="../media/image105.jpg"/><Relationship Id="rId8" Type="http://schemas.openxmlformats.org/officeDocument/2006/relationships/image" Target="../media/image103.gif"/></Relationships>
</file>

<file path=ppt/slides/_rels/slide82.xml.rels><?xml version="1.0" encoding="UTF-8" standalone="yes"?><Relationships xmlns="http://schemas.openxmlformats.org/package/2006/relationships"><Relationship Id="rId11" Type="http://schemas.openxmlformats.org/officeDocument/2006/relationships/image" Target="../media/image118.jpg"/><Relationship Id="rId10" Type="http://schemas.openxmlformats.org/officeDocument/2006/relationships/image" Target="../media/image119.jpg"/><Relationship Id="rId13" Type="http://schemas.openxmlformats.org/officeDocument/2006/relationships/image" Target="../media/image148.png"/><Relationship Id="rId12" Type="http://schemas.openxmlformats.org/officeDocument/2006/relationships/image" Target="../media/image122.png"/><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113.jpg"/><Relationship Id="rId4" Type="http://schemas.openxmlformats.org/officeDocument/2006/relationships/image" Target="../media/image110.jpg"/><Relationship Id="rId9" Type="http://schemas.openxmlformats.org/officeDocument/2006/relationships/image" Target="../media/image117.jpg"/><Relationship Id="rId15" Type="http://schemas.openxmlformats.org/officeDocument/2006/relationships/image" Target="../media/image127.png"/><Relationship Id="rId14" Type="http://schemas.openxmlformats.org/officeDocument/2006/relationships/image" Target="../media/image120.jpg"/><Relationship Id="rId16" Type="http://schemas.openxmlformats.org/officeDocument/2006/relationships/image" Target="../media/image188.png"/><Relationship Id="rId5" Type="http://schemas.openxmlformats.org/officeDocument/2006/relationships/image" Target="../media/image111.jpg"/><Relationship Id="rId6" Type="http://schemas.openxmlformats.org/officeDocument/2006/relationships/image" Target="../media/image121.jpg"/><Relationship Id="rId7" Type="http://schemas.openxmlformats.org/officeDocument/2006/relationships/image" Target="../media/image134.jpg"/><Relationship Id="rId8" Type="http://schemas.openxmlformats.org/officeDocument/2006/relationships/image" Target="../media/image116.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12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123.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124.jpg"/><Relationship Id="rId4" Type="http://schemas.openxmlformats.org/officeDocument/2006/relationships/image" Target="../media/image126.png"/><Relationship Id="rId5" Type="http://schemas.openxmlformats.org/officeDocument/2006/relationships/image" Target="../media/image12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153.jpg"/><Relationship Id="rId4" Type="http://schemas.openxmlformats.org/officeDocument/2006/relationships/image" Target="../media/image130.jpg"/><Relationship Id="rId5" Type="http://schemas.openxmlformats.org/officeDocument/2006/relationships/image" Target="../media/image131.jpg"/></Relationships>
</file>

<file path=ppt/slides/_rels/slide88.xml.rels><?xml version="1.0" encoding="UTF-8" standalone="yes"?><Relationships xmlns="http://schemas.openxmlformats.org/package/2006/relationships"><Relationship Id="rId10" Type="http://schemas.openxmlformats.org/officeDocument/2006/relationships/image" Target="../media/image140.png"/><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132.png"/><Relationship Id="rId4" Type="http://schemas.openxmlformats.org/officeDocument/2006/relationships/image" Target="../media/image135.jpg"/><Relationship Id="rId9" Type="http://schemas.openxmlformats.org/officeDocument/2006/relationships/image" Target="../media/image138.jpg"/><Relationship Id="rId5" Type="http://schemas.openxmlformats.org/officeDocument/2006/relationships/image" Target="../media/image137.jpg"/><Relationship Id="rId6" Type="http://schemas.openxmlformats.org/officeDocument/2006/relationships/image" Target="../media/image139.png"/><Relationship Id="rId7" Type="http://schemas.openxmlformats.org/officeDocument/2006/relationships/image" Target="../media/image136.png"/><Relationship Id="rId8" Type="http://schemas.openxmlformats.org/officeDocument/2006/relationships/image" Target="../media/image198.png"/></Relationships>
</file>

<file path=ppt/slides/_rels/slide89.xml.rels><?xml version="1.0" encoding="UTF-8" standalone="yes"?><Relationships xmlns="http://schemas.openxmlformats.org/package/2006/relationships"><Relationship Id="rId10" Type="http://schemas.openxmlformats.org/officeDocument/2006/relationships/image" Target="../media/image147.jpg"/><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141.jpg"/><Relationship Id="rId4" Type="http://schemas.openxmlformats.org/officeDocument/2006/relationships/image" Target="../media/image142.jpg"/><Relationship Id="rId9" Type="http://schemas.openxmlformats.org/officeDocument/2006/relationships/hyperlink" Target="http://youtube.com/v/G5ebCV4fYOo" TargetMode="External"/><Relationship Id="rId5" Type="http://schemas.openxmlformats.org/officeDocument/2006/relationships/image" Target="../media/image144.jpg"/><Relationship Id="rId6" Type="http://schemas.openxmlformats.org/officeDocument/2006/relationships/image" Target="../media/image145.jpg"/><Relationship Id="rId7" Type="http://schemas.openxmlformats.org/officeDocument/2006/relationships/image" Target="../media/image143.jpg"/><Relationship Id="rId8" Type="http://schemas.openxmlformats.org/officeDocument/2006/relationships/image" Target="../media/image14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08.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16.png"/><Relationship Id="rId4" Type="http://schemas.openxmlformats.org/officeDocument/2006/relationships/image" Target="../media/image15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hyperlink" Target="http://www.nytimes.com/2016/04/14/opinion/banks-still-too-big-to-regulate.html" TargetMode="External"/><Relationship Id="rId4" Type="http://schemas.openxmlformats.org/officeDocument/2006/relationships/hyperlink" Target="http://rebelion.org/noticia.php?id=153196"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149.jpg"/><Relationship Id="rId4" Type="http://schemas.openxmlformats.org/officeDocument/2006/relationships/image" Target="../media/image150.jpg"/><Relationship Id="rId5" Type="http://schemas.openxmlformats.org/officeDocument/2006/relationships/hyperlink" Target="http://www.nytimes.com/2016/04/14/opinion/banks-still-too-big-to-regulate.html" TargetMode="External"/><Relationship Id="rId6" Type="http://schemas.openxmlformats.org/officeDocument/2006/relationships/image" Target="../media/image159.png"/><Relationship Id="rId7" Type="http://schemas.openxmlformats.org/officeDocument/2006/relationships/image" Target="../media/image151.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image" Target="../media/image16.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 Id="rId3" Type="http://schemas.openxmlformats.org/officeDocument/2006/relationships/image" Target="../media/image164.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 Id="rId3" Type="http://schemas.openxmlformats.org/officeDocument/2006/relationships/image" Target="../media/image152.jpg"/><Relationship Id="rId4" Type="http://schemas.openxmlformats.org/officeDocument/2006/relationships/image" Target="../media/image154.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 Id="rId3" Type="http://schemas.openxmlformats.org/officeDocument/2006/relationships/hyperlink" Target="http://www.latinamericanstudies.org/argentina/human-rights.pdf" TargetMode="External"/><Relationship Id="rId4" Type="http://schemas.openxmlformats.org/officeDocument/2006/relationships/hyperlink" Target="http://www.cholonautas.edu.pe/modulo/upload/JelinCap2.pdf"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 Id="rId3" Type="http://schemas.openxmlformats.org/officeDocument/2006/relationships/image" Target="../media/image00.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Relationship Id="rId3" Type="http://schemas.openxmlformats.org/officeDocument/2006/relationships/image" Target="../media/image175.jpg"/><Relationship Id="rId4" Type="http://schemas.openxmlformats.org/officeDocument/2006/relationships/image" Target="../media/image162.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 Id="rId3" Type="http://schemas.openxmlformats.org/officeDocument/2006/relationships/image" Target="../media/image179.jpg"/><Relationship Id="rId4" Type="http://schemas.openxmlformats.org/officeDocument/2006/relationships/image" Target="../media/image156.jpg"/><Relationship Id="rId5" Type="http://schemas.openxmlformats.org/officeDocument/2006/relationships/image" Target="../media/image158.jpg"/><Relationship Id="rId6" Type="http://schemas.openxmlformats.org/officeDocument/2006/relationships/image" Target="../media/image161.jpg"/><Relationship Id="rId7" Type="http://schemas.openxmlformats.org/officeDocument/2006/relationships/image" Target="../media/image17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9" name="Shape 99"/>
        <p:cNvGrpSpPr/>
        <p:nvPr/>
      </p:nvGrpSpPr>
      <p:grpSpPr>
        <a:xfrm>
          <a:off x="0" y="0"/>
          <a:ext cx="0" cy="0"/>
          <a:chOff x="0" y="0"/>
          <a:chExt cx="0" cy="0"/>
        </a:xfrm>
      </p:grpSpPr>
      <p:pic>
        <p:nvPicPr>
          <p:cNvPr id="100" name="Shape 100"/>
          <p:cNvPicPr preferRelativeResize="0"/>
          <p:nvPr/>
        </p:nvPicPr>
        <p:blipFill>
          <a:blip r:embed="rId3">
            <a:alphaModFix/>
          </a:blip>
          <a:stretch>
            <a:fillRect/>
          </a:stretch>
        </p:blipFill>
        <p:spPr>
          <a:xfrm>
            <a:off x="-51000" y="0"/>
            <a:ext cx="10131624" cy="7560449"/>
          </a:xfrm>
          <a:prstGeom prst="rect">
            <a:avLst/>
          </a:prstGeom>
          <a:noFill/>
          <a:ln>
            <a:noFill/>
          </a:ln>
        </p:spPr>
      </p:pic>
      <p:sp>
        <p:nvSpPr>
          <p:cNvPr id="101" name="Shape 101"/>
          <p:cNvSpPr txBox="1"/>
          <p:nvPr/>
        </p:nvSpPr>
        <p:spPr>
          <a:xfrm>
            <a:off x="4322225" y="3914100"/>
            <a:ext cx="4844700" cy="1045500"/>
          </a:xfrm>
          <a:prstGeom prst="rect">
            <a:avLst/>
          </a:prstGeom>
          <a:noFill/>
          <a:ln>
            <a:noFill/>
          </a:ln>
        </p:spPr>
        <p:txBody>
          <a:bodyPr anchorCtr="0" anchor="t" bIns="91425" lIns="91425" rIns="91425" tIns="91425">
            <a:noAutofit/>
          </a:bodyPr>
          <a:lstStyle/>
          <a:p>
            <a:pPr lvl="0" algn="ctr">
              <a:spcBef>
                <a:spcPts val="0"/>
              </a:spcBef>
              <a:buNone/>
            </a:pPr>
            <a:r>
              <a:rPr b="1" lang="en-US" sz="3000">
                <a:solidFill>
                  <a:srgbClr val="6D9EEB"/>
                </a:solidFill>
              </a:rPr>
              <a:t>Alberto Pepe Robles</a:t>
            </a:r>
          </a:p>
          <a:p>
            <a:pPr lvl="0" rtl="0" algn="ctr">
              <a:spcBef>
                <a:spcPts val="0"/>
              </a:spcBef>
              <a:buNone/>
            </a:pPr>
            <a:r>
              <a:rPr b="1" lang="en-US" sz="2400">
                <a:solidFill>
                  <a:srgbClr val="6D9EEB"/>
                </a:solidFill>
              </a:rPr>
              <a:t>Instituto del Mundo del Trabajo </a:t>
            </a:r>
          </a:p>
          <a:p>
            <a:pPr lvl="0" algn="ctr">
              <a:spcBef>
                <a:spcPts val="0"/>
              </a:spcBef>
              <a:buNone/>
            </a:pPr>
            <a:r>
              <a:rPr b="1" lang="en-US" sz="2400">
                <a:solidFill>
                  <a:srgbClr val="6D9EEB"/>
                </a:solidFill>
              </a:rPr>
              <a:t>“Julio Godio” (UNTREF)</a:t>
            </a:r>
          </a:p>
        </p:txBody>
      </p:sp>
      <p:sp>
        <p:nvSpPr>
          <p:cNvPr id="102" name="Shape 102"/>
          <p:cNvSpPr txBox="1"/>
          <p:nvPr/>
        </p:nvSpPr>
        <p:spPr>
          <a:xfrm>
            <a:off x="1083725" y="981700"/>
            <a:ext cx="3238500" cy="1619100"/>
          </a:xfrm>
          <a:prstGeom prst="rect">
            <a:avLst/>
          </a:prstGeom>
          <a:noFill/>
          <a:ln>
            <a:noFill/>
          </a:ln>
        </p:spPr>
        <p:txBody>
          <a:bodyPr anchorCtr="0" anchor="t" bIns="91425" lIns="91425" rIns="91425" tIns="91425">
            <a:noAutofit/>
          </a:bodyPr>
          <a:lstStyle/>
          <a:p>
            <a:pPr lvl="0">
              <a:spcBef>
                <a:spcPts val="0"/>
              </a:spcBef>
              <a:buNone/>
            </a:pPr>
            <a:r>
              <a:rPr b="1" lang="en-US" sz="4800">
                <a:solidFill>
                  <a:srgbClr val="6D9EEB"/>
                </a:solidFill>
              </a:rPr>
              <a:t>Derechos</a:t>
            </a:r>
          </a:p>
          <a:p>
            <a:pPr lvl="0">
              <a:spcBef>
                <a:spcPts val="0"/>
              </a:spcBef>
              <a:buNone/>
            </a:pPr>
            <a:r>
              <a:rPr b="1" lang="en-US" sz="4800">
                <a:solidFill>
                  <a:srgbClr val="6D9EEB"/>
                </a:solidFill>
              </a:rPr>
              <a:t>Humanos</a:t>
            </a:r>
          </a:p>
        </p:txBody>
      </p:sp>
      <p:pic>
        <p:nvPicPr>
          <p:cNvPr id="103" name="Shape 103"/>
          <p:cNvPicPr preferRelativeResize="0"/>
          <p:nvPr/>
        </p:nvPicPr>
        <p:blipFill>
          <a:blip r:embed="rId4">
            <a:alphaModFix/>
          </a:blip>
          <a:stretch>
            <a:fillRect/>
          </a:stretch>
        </p:blipFill>
        <p:spPr>
          <a:xfrm>
            <a:off x="7630050" y="0"/>
            <a:ext cx="2450575" cy="475049"/>
          </a:xfrm>
          <a:prstGeom prst="rect">
            <a:avLst/>
          </a:prstGeom>
          <a:noFill/>
          <a:ln>
            <a:noFill/>
          </a:ln>
        </p:spPr>
      </p:pic>
      <p:sp>
        <p:nvSpPr>
          <p:cNvPr id="104" name="Shape 104"/>
          <p:cNvSpPr txBox="1"/>
          <p:nvPr/>
        </p:nvSpPr>
        <p:spPr>
          <a:xfrm>
            <a:off x="2613625" y="5295000"/>
            <a:ext cx="3000000" cy="1619100"/>
          </a:xfrm>
          <a:prstGeom prst="rect">
            <a:avLst/>
          </a:prstGeom>
          <a:noFill/>
          <a:ln>
            <a:noFill/>
          </a:ln>
        </p:spPr>
        <p:txBody>
          <a:bodyPr anchorCtr="0" anchor="ctr" bIns="91425" lIns="91425" rIns="91425" tIns="91425">
            <a:noAutofit/>
          </a:bodyPr>
          <a:lstStyle/>
          <a:p>
            <a:pPr lvl="0" rtl="0">
              <a:lnSpc>
                <a:spcPct val="120000"/>
              </a:lnSpc>
              <a:spcBef>
                <a:spcPts val="0"/>
              </a:spcBef>
              <a:buNone/>
            </a:pPr>
            <a:r>
              <a:rPr lang="en-US" sz="4800">
                <a:solidFill>
                  <a:srgbClr val="FFFF00"/>
                </a:solidFill>
              </a:rPr>
              <a:t>PARTE I</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0" name="Shape 150"/>
        <p:cNvGrpSpPr/>
        <p:nvPr/>
      </p:nvGrpSpPr>
      <p:grpSpPr>
        <a:xfrm>
          <a:off x="0" y="0"/>
          <a:ext cx="0" cy="0"/>
          <a:chOff x="0" y="0"/>
          <a:chExt cx="0" cy="0"/>
        </a:xfrm>
      </p:grpSpPr>
      <p:pic>
        <p:nvPicPr>
          <p:cNvPr id="151" name="Shape 151"/>
          <p:cNvPicPr preferRelativeResize="0"/>
          <p:nvPr/>
        </p:nvPicPr>
        <p:blipFill rotWithShape="1">
          <a:blip r:embed="rId3">
            <a:alphaModFix/>
          </a:blip>
          <a:srcRect b="0" l="0" r="0" t="0"/>
          <a:stretch/>
        </p:blipFill>
        <p:spPr>
          <a:xfrm>
            <a:off x="0" y="0"/>
            <a:ext cx="10080624" cy="7560469"/>
          </a:xfrm>
          <a:prstGeom prst="rect">
            <a:avLst/>
          </a:prstGeom>
          <a:noFill/>
          <a:ln>
            <a:noFill/>
          </a:ln>
        </p:spPr>
      </p:pic>
    </p:spTree>
  </p:cSld>
  <p:clrMapOvr>
    <a:masterClrMapping/>
  </p:clrMapOvr>
  <p:transition spd="slow">
    <p:cut/>
  </p:transition>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45" name="Shape 1045"/>
        <p:cNvGrpSpPr/>
        <p:nvPr/>
      </p:nvGrpSpPr>
      <p:grpSpPr>
        <a:xfrm>
          <a:off x="0" y="0"/>
          <a:ext cx="0" cy="0"/>
          <a:chOff x="0" y="0"/>
          <a:chExt cx="0" cy="0"/>
        </a:xfrm>
      </p:grpSpPr>
      <p:sp>
        <p:nvSpPr>
          <p:cNvPr id="1046" name="Shape 1046"/>
          <p:cNvSpPr txBox="1"/>
          <p:nvPr/>
        </p:nvSpPr>
        <p:spPr>
          <a:xfrm>
            <a:off x="458200" y="277275"/>
            <a:ext cx="9210000" cy="3968700"/>
          </a:xfrm>
          <a:prstGeom prst="rect">
            <a:avLst/>
          </a:prstGeom>
          <a:noFill/>
          <a:ln cap="flat" cmpd="sng" w="9525">
            <a:solidFill>
              <a:srgbClr val="6FA8DC"/>
            </a:solidFill>
            <a:prstDash val="solid"/>
            <a:round/>
            <a:headEnd len="med" w="med" type="none"/>
            <a:tailEnd len="med" w="med" type="none"/>
          </a:ln>
        </p:spPr>
        <p:txBody>
          <a:bodyPr anchorCtr="0" anchor="t" bIns="91425" lIns="91425" rIns="91425" tIns="91425">
            <a:noAutofit/>
          </a:bodyPr>
          <a:lstStyle/>
          <a:p>
            <a:pPr lvl="0" algn="ctr">
              <a:spcBef>
                <a:spcPts val="0"/>
              </a:spcBef>
              <a:buNone/>
            </a:pPr>
            <a:r>
              <a:rPr b="1" lang="en-US" sz="2400"/>
              <a:t>Artículo 41</a:t>
            </a:r>
          </a:p>
          <a:p>
            <a:pPr lvl="0">
              <a:spcBef>
                <a:spcPts val="0"/>
              </a:spcBef>
              <a:buNone/>
            </a:pPr>
            <a:r>
              <a:t/>
            </a:r>
            <a:endParaRPr/>
          </a:p>
          <a:p>
            <a:pPr lvl="0" algn="just">
              <a:spcBef>
                <a:spcPts val="0"/>
              </a:spcBef>
              <a:buNone/>
            </a:pPr>
            <a:r>
              <a:rPr b="1" lang="en-US" sz="1800"/>
              <a:t>Todos los habitantes gozan del derecho a un ambiente sano</a:t>
            </a:r>
            <a:r>
              <a:rPr lang="en-US" sz="1800"/>
              <a:t>, equilibrado, apto para el desarrollo humano y para que las actividades productivas satisfagan las necesidades presentes </a:t>
            </a:r>
            <a:r>
              <a:rPr lang="en-US" sz="1800">
                <a:highlight>
                  <a:srgbClr val="00FF00"/>
                </a:highlight>
              </a:rPr>
              <a:t>sin comprometer las de las generaciones futuras</a:t>
            </a:r>
            <a:r>
              <a:rPr lang="en-US" sz="1800"/>
              <a:t>; y tienen el deber de preservarlo. El daño ambiental generará prioritariamente la </a:t>
            </a:r>
            <a:r>
              <a:rPr lang="en-US" sz="1800">
                <a:highlight>
                  <a:srgbClr val="00FF00"/>
                </a:highlight>
              </a:rPr>
              <a:t>obligación de recomponer</a:t>
            </a:r>
            <a:r>
              <a:rPr lang="en-US" sz="1800"/>
              <a:t>, según lo establezca la ley. Las autoridades proveerán a la protección de este derecho, a la utilización racional de los recursos naturales, a la preservación del patrimonio natural y cultural y de la diversidad biológica, y a la información y educación ambientales. Corresponde a la Nación dictar las normas que contengan los presupuestos mínimos de protección, y a las provincias, las necesarias para complementarlas, sin que aquéllas alteren las jurisdicciones locales. Se prohíbe el ingreso al territorio nacional de </a:t>
            </a:r>
            <a:r>
              <a:rPr lang="en-US" sz="1800">
                <a:highlight>
                  <a:srgbClr val="00FF00"/>
                </a:highlight>
              </a:rPr>
              <a:t>residuos actual o potencialmente peligrosos, y de los radiactivos</a:t>
            </a:r>
            <a:r>
              <a:rPr lang="en-US" sz="1800"/>
              <a:t>.</a:t>
            </a:r>
          </a:p>
        </p:txBody>
      </p:sp>
      <p:sp>
        <p:nvSpPr>
          <p:cNvPr id="1047" name="Shape 1047"/>
          <p:cNvSpPr/>
          <p:nvPr/>
        </p:nvSpPr>
        <p:spPr>
          <a:xfrm>
            <a:off x="9838300" y="0"/>
            <a:ext cx="199800" cy="350400"/>
          </a:xfrm>
          <a:prstGeom prst="leftArrow">
            <a:avLst>
              <a:gd fmla="val 50000" name="adj1"/>
              <a:gd fmla="val 50000" name="adj2"/>
            </a:avLst>
          </a:prstGeom>
          <a:solidFill>
            <a:srgbClr val="FF00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48" name="Shape 1048"/>
          <p:cNvSpPr txBox="1"/>
          <p:nvPr/>
        </p:nvSpPr>
        <p:spPr>
          <a:xfrm>
            <a:off x="458125" y="4353500"/>
            <a:ext cx="9210000" cy="3069600"/>
          </a:xfrm>
          <a:prstGeom prst="rect">
            <a:avLst/>
          </a:prstGeom>
          <a:noFill/>
          <a:ln cap="flat" cmpd="sng" w="9525">
            <a:solidFill>
              <a:srgbClr val="CCCCCC"/>
            </a:solidFill>
            <a:prstDash val="solid"/>
            <a:round/>
            <a:headEnd len="med" w="med" type="none"/>
            <a:tailEnd len="med" w="med" type="none"/>
          </a:ln>
        </p:spPr>
        <p:txBody>
          <a:bodyPr anchorCtr="0" anchor="t" bIns="91425" lIns="91425" rIns="91425" tIns="91425">
            <a:noAutofit/>
          </a:bodyPr>
          <a:lstStyle/>
          <a:p>
            <a:pPr lvl="0" rtl="0">
              <a:lnSpc>
                <a:spcPct val="115000"/>
              </a:lnSpc>
              <a:spcBef>
                <a:spcPts val="0"/>
              </a:spcBef>
              <a:buClr>
                <a:schemeClr val="dk1"/>
              </a:buClr>
              <a:buSzPct val="100000"/>
              <a:buFont typeface="Arial"/>
              <a:buNone/>
            </a:pPr>
            <a:r>
              <a:rPr lang="en-US" sz="1100">
                <a:solidFill>
                  <a:schemeClr val="dk1"/>
                </a:solidFill>
              </a:rPr>
              <a:t>1972. Los límites del crecimiento. Club de Roma.</a:t>
            </a:r>
          </a:p>
          <a:p>
            <a:pPr lvl="0" rtl="0">
              <a:lnSpc>
                <a:spcPct val="115000"/>
              </a:lnSpc>
              <a:spcBef>
                <a:spcPts val="0"/>
              </a:spcBef>
              <a:buClr>
                <a:schemeClr val="dk1"/>
              </a:buClr>
              <a:buSzPct val="100000"/>
              <a:buFont typeface="Arial"/>
              <a:buNone/>
            </a:pPr>
            <a:r>
              <a:rPr lang="en-US" sz="1100">
                <a:solidFill>
                  <a:schemeClr val="dk1"/>
                </a:solidFill>
              </a:rPr>
              <a:t>1972. ONU. Declaración de Estocolmo sobre Medio Humano.</a:t>
            </a:r>
          </a:p>
          <a:p>
            <a:pPr lvl="0" rtl="0">
              <a:lnSpc>
                <a:spcPct val="115000"/>
              </a:lnSpc>
              <a:spcBef>
                <a:spcPts val="0"/>
              </a:spcBef>
              <a:buNone/>
            </a:pPr>
            <a:r>
              <a:rPr lang="en-US" sz="1050">
                <a:solidFill>
                  <a:srgbClr val="333333"/>
                </a:solidFill>
                <a:highlight>
                  <a:srgbClr val="FFFFFF"/>
                </a:highlight>
                <a:latin typeface="Verdana"/>
                <a:ea typeface="Verdana"/>
                <a:cs typeface="Verdana"/>
                <a:sym typeface="Verdana"/>
              </a:rPr>
              <a:t>1976. Constitución de Cuba: </a:t>
            </a:r>
            <a:r>
              <a:rPr b="1" lang="en-US" sz="900">
                <a:solidFill>
                  <a:srgbClr val="252525"/>
                </a:solidFill>
                <a:highlight>
                  <a:srgbClr val="FFFFFF"/>
                </a:highlight>
              </a:rPr>
              <a:t>Artículo 27°-</a:t>
            </a:r>
            <a:r>
              <a:rPr lang="en-US" sz="900">
                <a:solidFill>
                  <a:srgbClr val="252525"/>
                </a:solidFill>
                <a:highlight>
                  <a:srgbClr val="FFFFFF"/>
                </a:highlight>
              </a:rPr>
              <a:t> El Estado protege el medio ambiente y los recursos naturales del país. Reconoce su estrecha vinculación con el desarrollo económico y social sostenible para hacer más racional la vida humana y asegurar la supervivencia, el bienestar y la seguridad de las generaciones actuales y futuras.</a:t>
            </a:r>
          </a:p>
          <a:p>
            <a:pPr lvl="0" rtl="0">
              <a:lnSpc>
                <a:spcPct val="115000"/>
              </a:lnSpc>
              <a:spcBef>
                <a:spcPts val="0"/>
              </a:spcBef>
              <a:buClr>
                <a:schemeClr val="dk1"/>
              </a:buClr>
              <a:buSzPct val="100000"/>
              <a:buFont typeface="Arial"/>
              <a:buNone/>
            </a:pPr>
            <a:r>
              <a:rPr lang="en-US" sz="1100">
                <a:solidFill>
                  <a:schemeClr val="dk1"/>
                </a:solidFill>
              </a:rPr>
              <a:t>1978. Constitución de España. Art. 45</a:t>
            </a:r>
          </a:p>
          <a:p>
            <a:pPr indent="-288925" lvl="0" marL="457200" rtl="0">
              <a:lnSpc>
                <a:spcPct val="115000"/>
              </a:lnSpc>
              <a:spcBef>
                <a:spcPts val="0"/>
              </a:spcBef>
              <a:spcAft>
                <a:spcPts val="200"/>
              </a:spcAft>
              <a:buClr>
                <a:schemeClr val="dk1"/>
              </a:buClr>
              <a:buSzPct val="95000"/>
              <a:buAutoNum type="arabicPeriod"/>
            </a:pPr>
            <a:r>
              <a:rPr lang="en-US" sz="950">
                <a:solidFill>
                  <a:schemeClr val="dk1"/>
                </a:solidFill>
                <a:highlight>
                  <a:srgbClr val="FFFFFF"/>
                </a:highlight>
              </a:rPr>
              <a:t>Todos tienen el derecho a disfrutar de un medio ambiente adecuado para el desarrollo de la persona, así como el deber de conservarlo.</a:t>
            </a:r>
          </a:p>
          <a:p>
            <a:pPr indent="-288925" lvl="0" marL="457200" rtl="0">
              <a:lnSpc>
                <a:spcPct val="115000"/>
              </a:lnSpc>
              <a:spcBef>
                <a:spcPts val="0"/>
              </a:spcBef>
              <a:spcAft>
                <a:spcPts val="200"/>
              </a:spcAft>
              <a:buClr>
                <a:schemeClr val="dk1"/>
              </a:buClr>
              <a:buSzPct val="95000"/>
              <a:buAutoNum type="arabicPeriod"/>
            </a:pPr>
            <a:r>
              <a:rPr lang="en-US" sz="950">
                <a:solidFill>
                  <a:schemeClr val="dk1"/>
                </a:solidFill>
                <a:highlight>
                  <a:srgbClr val="FFFFFF"/>
                </a:highlight>
              </a:rPr>
              <a:t>Los poderes públicos velarán por la utilización racional de todos los recursos naturales, con el fin de proteger y mejorar la calidad de la vida y defender y restaurar el medio ambiente, apoyándose en la indispensable solidaridad colectiva.</a:t>
            </a:r>
          </a:p>
          <a:p>
            <a:pPr indent="-288925" lvl="0" marL="457200" rtl="0">
              <a:lnSpc>
                <a:spcPct val="115000"/>
              </a:lnSpc>
              <a:spcBef>
                <a:spcPts val="0"/>
              </a:spcBef>
              <a:spcAft>
                <a:spcPts val="200"/>
              </a:spcAft>
              <a:buClr>
                <a:schemeClr val="dk1"/>
              </a:buClr>
              <a:buSzPct val="95000"/>
              <a:buAutoNum type="arabicPeriod"/>
            </a:pPr>
            <a:r>
              <a:rPr lang="en-US" sz="950">
                <a:solidFill>
                  <a:schemeClr val="dk1"/>
                </a:solidFill>
                <a:highlight>
                  <a:srgbClr val="FFFFFF"/>
                </a:highlight>
              </a:rPr>
              <a:t>Para quienes violen lo dispuesto en el apartado anterior, en los términos que la ley fije se establecerán sanciones penales o, en su caso, administrativas, así como la obligación de reparar el daño causado.</a:t>
            </a:r>
          </a:p>
          <a:p>
            <a:pPr lvl="0" rtl="0">
              <a:lnSpc>
                <a:spcPct val="115000"/>
              </a:lnSpc>
              <a:spcBef>
                <a:spcPts val="0"/>
              </a:spcBef>
              <a:spcAft>
                <a:spcPts val="200"/>
              </a:spcAft>
              <a:buClr>
                <a:schemeClr val="dk1"/>
              </a:buClr>
              <a:buSzPct val="100000"/>
              <a:buFont typeface="Arial"/>
              <a:buNone/>
            </a:pPr>
            <a:r>
              <a:rPr lang="en-US" sz="1100">
                <a:solidFill>
                  <a:schemeClr val="dk1"/>
                </a:solidFill>
                <a:highlight>
                  <a:srgbClr val="FFFFFF"/>
                </a:highlight>
              </a:rPr>
              <a:t>1979. Perú. </a:t>
            </a:r>
            <a:r>
              <a:rPr b="1" lang="en-US" sz="900">
                <a:solidFill>
                  <a:srgbClr val="252525"/>
                </a:solidFill>
                <a:highlight>
                  <a:srgbClr val="FFFFFF"/>
                </a:highlight>
              </a:rPr>
              <a:t>Artículo 123.-</a:t>
            </a:r>
            <a:r>
              <a:rPr lang="en-US" sz="900">
                <a:solidFill>
                  <a:srgbClr val="252525"/>
                </a:solidFill>
                <a:highlight>
                  <a:srgbClr val="FFFFFF"/>
                </a:highlight>
              </a:rPr>
              <a:t> Todos tienen el derecho de habitar en ambiente saludable, ecológicamente equilibrado y adecuado para el desarrollo de la vida y la preservación del paisaje y la naturaleza. Todos tienen el deber de conservar dicho ambiente. Es obligación del Estado prevenir y controlar la contaminación ambiental.</a:t>
            </a:r>
          </a:p>
          <a:p>
            <a:pPr lvl="0" rtl="0">
              <a:lnSpc>
                <a:spcPct val="115000"/>
              </a:lnSpc>
              <a:spcBef>
                <a:spcPts val="0"/>
              </a:spcBef>
              <a:spcAft>
                <a:spcPts val="200"/>
              </a:spcAft>
              <a:buNone/>
            </a:pPr>
            <a:r>
              <a:rPr lang="en-US" sz="1100">
                <a:solidFill>
                  <a:srgbClr val="252525"/>
                </a:solidFill>
                <a:highlight>
                  <a:srgbClr val="FFFFFF"/>
                </a:highlight>
              </a:rPr>
              <a:t>1982.  Carta Mundial de la Naturaleza. ONU.!!!!</a:t>
            </a:r>
          </a:p>
          <a:p>
            <a:pPr lvl="0" rtl="0">
              <a:lnSpc>
                <a:spcPct val="115000"/>
              </a:lnSpc>
              <a:spcBef>
                <a:spcPts val="0"/>
              </a:spcBef>
              <a:spcAft>
                <a:spcPts val="200"/>
              </a:spcAft>
              <a:buClr>
                <a:schemeClr val="dk1"/>
              </a:buClr>
              <a:buSzPct val="100000"/>
              <a:buFont typeface="Arial"/>
              <a:buNone/>
            </a:pPr>
            <a:r>
              <a:rPr lang="en-US" sz="1100">
                <a:solidFill>
                  <a:srgbClr val="252525"/>
                </a:solidFill>
                <a:highlight>
                  <a:srgbClr val="FFFFFF"/>
                </a:highlight>
              </a:rPr>
              <a:t>1987. Informe Brundtland (define por primera vez el concepto “desarrollo sustentable”).</a:t>
            </a:r>
          </a:p>
          <a:p>
            <a:pPr lvl="0" rtl="0">
              <a:lnSpc>
                <a:spcPct val="115000"/>
              </a:lnSpc>
              <a:spcBef>
                <a:spcPts val="0"/>
              </a:spcBef>
              <a:spcAft>
                <a:spcPts val="200"/>
              </a:spcAft>
              <a:buClr>
                <a:schemeClr val="dk1"/>
              </a:buClr>
              <a:buSzPct val="100000"/>
              <a:buFont typeface="Arial"/>
              <a:buNone/>
            </a:pPr>
            <a:r>
              <a:rPr lang="en-US" sz="1100">
                <a:solidFill>
                  <a:srgbClr val="252525"/>
                </a:solidFill>
                <a:highlight>
                  <a:srgbClr val="FFFFFF"/>
                </a:highlight>
              </a:rPr>
              <a:t>1992. Declaración de Río de Janeiro de 1992.</a:t>
            </a:r>
          </a:p>
        </p:txBody>
      </p:sp>
    </p:spTree>
  </p:cSld>
  <p:clrMapOvr>
    <a:masterClrMapping/>
  </p:clrMapOvr>
  <p:transition spd="slow">
    <p:cut/>
  </p:transition>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52" name="Shape 1052"/>
        <p:cNvGrpSpPr/>
        <p:nvPr/>
      </p:nvGrpSpPr>
      <p:grpSpPr>
        <a:xfrm>
          <a:off x="0" y="0"/>
          <a:ext cx="0" cy="0"/>
          <a:chOff x="0" y="0"/>
          <a:chExt cx="0" cy="0"/>
        </a:xfrm>
      </p:grpSpPr>
      <p:pic>
        <p:nvPicPr>
          <p:cNvPr id="1053" name="Shape 1053"/>
          <p:cNvPicPr preferRelativeResize="0"/>
          <p:nvPr/>
        </p:nvPicPr>
        <p:blipFill>
          <a:blip r:embed="rId3">
            <a:alphaModFix/>
          </a:blip>
          <a:stretch>
            <a:fillRect/>
          </a:stretch>
        </p:blipFill>
        <p:spPr>
          <a:xfrm>
            <a:off x="0" y="36326"/>
            <a:ext cx="10080625" cy="5506596"/>
          </a:xfrm>
          <a:prstGeom prst="rect">
            <a:avLst/>
          </a:prstGeom>
          <a:noFill/>
          <a:ln>
            <a:noFill/>
          </a:ln>
        </p:spPr>
      </p:pic>
      <p:pic>
        <p:nvPicPr>
          <p:cNvPr id="1054" name="Shape 1054"/>
          <p:cNvPicPr preferRelativeResize="0"/>
          <p:nvPr/>
        </p:nvPicPr>
        <p:blipFill>
          <a:blip r:embed="rId4">
            <a:alphaModFix/>
          </a:blip>
          <a:stretch>
            <a:fillRect/>
          </a:stretch>
        </p:blipFill>
        <p:spPr>
          <a:xfrm rot="-822638">
            <a:off x="6865348" y="4334344"/>
            <a:ext cx="2990176" cy="2828063"/>
          </a:xfrm>
          <a:prstGeom prst="rect">
            <a:avLst/>
          </a:prstGeom>
          <a:noFill/>
          <a:ln cap="flat" cmpd="sng" w="9525">
            <a:solidFill>
              <a:srgbClr val="D9D9D9"/>
            </a:solidFill>
            <a:prstDash val="solid"/>
            <a:round/>
            <a:headEnd len="med" w="med" type="none"/>
            <a:tailEnd len="med" w="med" type="none"/>
          </a:ln>
        </p:spPr>
      </p:pic>
      <p:sp>
        <p:nvSpPr>
          <p:cNvPr id="1055" name="Shape 1055"/>
          <p:cNvSpPr txBox="1"/>
          <p:nvPr/>
        </p:nvSpPr>
        <p:spPr>
          <a:xfrm>
            <a:off x="6116125" y="285300"/>
            <a:ext cx="3780300" cy="534900"/>
          </a:xfrm>
          <a:prstGeom prst="rect">
            <a:avLst/>
          </a:prstGeom>
          <a:noFill/>
          <a:ln cap="flat" cmpd="sng" w="9525">
            <a:solidFill>
              <a:srgbClr val="FFFF00"/>
            </a:solidFill>
            <a:prstDash val="solid"/>
            <a:round/>
            <a:headEnd len="med" w="med" type="none"/>
            <a:tailEnd len="med" w="med" type="none"/>
          </a:ln>
        </p:spPr>
        <p:txBody>
          <a:bodyPr anchorCtr="0" anchor="t" bIns="91425" lIns="91425" rIns="91425" tIns="91425">
            <a:noAutofit/>
          </a:bodyPr>
          <a:lstStyle/>
          <a:p>
            <a:pPr lvl="0">
              <a:spcBef>
                <a:spcPts val="0"/>
              </a:spcBef>
              <a:buNone/>
            </a:pPr>
            <a:r>
              <a:rPr b="1" lang="en-US" sz="2400">
                <a:solidFill>
                  <a:srgbClr val="FFFF00"/>
                </a:solidFill>
              </a:rPr>
              <a:t>MADRES DE ITUZAINGÓ</a:t>
            </a:r>
          </a:p>
        </p:txBody>
      </p:sp>
      <p:cxnSp>
        <p:nvCxnSpPr>
          <p:cNvPr id="1056" name="Shape 1056"/>
          <p:cNvCxnSpPr>
            <a:stCxn id="1055" idx="2"/>
          </p:cNvCxnSpPr>
          <p:nvPr/>
        </p:nvCxnSpPr>
        <p:spPr>
          <a:xfrm flipH="1">
            <a:off x="6829375" y="820200"/>
            <a:ext cx="1176900" cy="1818900"/>
          </a:xfrm>
          <a:prstGeom prst="straightConnector1">
            <a:avLst/>
          </a:prstGeom>
          <a:noFill/>
          <a:ln cap="flat" cmpd="sng" w="9525">
            <a:solidFill>
              <a:srgbClr val="FFFF00"/>
            </a:solidFill>
            <a:prstDash val="solid"/>
            <a:round/>
            <a:headEnd len="lg" w="lg" type="none"/>
            <a:tailEnd len="lg" w="lg" type="triangle"/>
          </a:ln>
        </p:spPr>
      </p:cxnSp>
      <p:pic>
        <p:nvPicPr>
          <p:cNvPr id="1057" name="Shape 1057"/>
          <p:cNvPicPr preferRelativeResize="0"/>
          <p:nvPr/>
        </p:nvPicPr>
        <p:blipFill>
          <a:blip r:embed="rId5">
            <a:alphaModFix/>
          </a:blip>
          <a:stretch>
            <a:fillRect/>
          </a:stretch>
        </p:blipFill>
        <p:spPr>
          <a:xfrm>
            <a:off x="0" y="3615424"/>
            <a:ext cx="4607225" cy="2375874"/>
          </a:xfrm>
          <a:prstGeom prst="rect">
            <a:avLst/>
          </a:prstGeom>
          <a:noFill/>
          <a:ln>
            <a:noFill/>
          </a:ln>
        </p:spPr>
      </p:pic>
      <p:sp>
        <p:nvSpPr>
          <p:cNvPr id="1058" name="Shape 1058">
            <a:hlinkClick r:id="rId6"/>
          </p:cNvPr>
          <p:cNvSpPr/>
          <p:nvPr/>
        </p:nvSpPr>
        <p:spPr>
          <a:xfrm>
            <a:off x="3864624" y="5644525"/>
            <a:ext cx="2351374" cy="1763524"/>
          </a:xfrm>
          <a:prstGeom prst="rect">
            <a:avLst/>
          </a:prstGeom>
          <a:blipFill>
            <a:blip r:embed="rId7">
              <a:alphaModFix/>
            </a:blip>
            <a:stretch>
              <a:fillRect/>
            </a:stretch>
          </a:blipFill>
          <a:ln>
            <a:noFill/>
          </a:ln>
        </p:spPr>
      </p:sp>
      <p:sp>
        <p:nvSpPr>
          <p:cNvPr id="1059" name="Shape 1059"/>
          <p:cNvSpPr txBox="1"/>
          <p:nvPr/>
        </p:nvSpPr>
        <p:spPr>
          <a:xfrm>
            <a:off x="4898725" y="2000300"/>
            <a:ext cx="1176900" cy="410100"/>
          </a:xfrm>
          <a:prstGeom prst="rect">
            <a:avLst/>
          </a:prstGeom>
          <a:noFill/>
          <a:ln>
            <a:noFill/>
          </a:ln>
        </p:spPr>
        <p:txBody>
          <a:bodyPr anchorCtr="0" anchor="t" bIns="91425" lIns="91425" rIns="91425" tIns="91425">
            <a:noAutofit/>
          </a:bodyPr>
          <a:lstStyle/>
          <a:p>
            <a:pPr lvl="0">
              <a:spcBef>
                <a:spcPts val="0"/>
              </a:spcBef>
              <a:buNone/>
            </a:pPr>
            <a:r>
              <a:rPr b="1" lang="en-US">
                <a:solidFill>
                  <a:srgbClr val="FFFF00"/>
                </a:solidFill>
              </a:rPr>
              <a:t>CÓRDOBA</a:t>
            </a:r>
          </a:p>
        </p:txBody>
      </p:sp>
    </p:spTree>
  </p:cSld>
  <p:clrMapOvr>
    <a:masterClrMapping/>
  </p:clrMapOvr>
  <p:transition spd="slow">
    <p:cut/>
  </p:transition>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63" name="Shape 1063"/>
        <p:cNvGrpSpPr/>
        <p:nvPr/>
      </p:nvGrpSpPr>
      <p:grpSpPr>
        <a:xfrm>
          <a:off x="0" y="0"/>
          <a:ext cx="0" cy="0"/>
          <a:chOff x="0" y="0"/>
          <a:chExt cx="0" cy="0"/>
        </a:xfrm>
      </p:grpSpPr>
      <p:sp>
        <p:nvSpPr>
          <p:cNvPr id="1064" name="Shape 1064"/>
          <p:cNvSpPr txBox="1"/>
          <p:nvPr/>
        </p:nvSpPr>
        <p:spPr>
          <a:xfrm>
            <a:off x="0" y="911675"/>
            <a:ext cx="9926100" cy="5584500"/>
          </a:xfrm>
          <a:prstGeom prst="rect">
            <a:avLst/>
          </a:prstGeom>
          <a:noFill/>
          <a:ln>
            <a:noFill/>
          </a:ln>
        </p:spPr>
        <p:txBody>
          <a:bodyPr anchorCtr="0" anchor="ctr" bIns="91425" lIns="91425" rIns="91425" tIns="91425">
            <a:noAutofit/>
          </a:bodyPr>
          <a:lstStyle/>
          <a:p>
            <a:pPr lvl="0" rtl="0" algn="just">
              <a:spcBef>
                <a:spcPts val="0"/>
              </a:spcBef>
              <a:buNone/>
            </a:pPr>
            <a:r>
              <a:rPr b="1" lang="en-US" sz="3000"/>
              <a:t>Derechos del consumidor</a:t>
            </a:r>
          </a:p>
          <a:p>
            <a:pPr lvl="0" rtl="0" algn="just">
              <a:spcBef>
                <a:spcPts val="0"/>
              </a:spcBef>
              <a:buNone/>
            </a:pPr>
            <a:r>
              <a:t/>
            </a:r>
            <a:endParaRPr i="1" sz="1800"/>
          </a:p>
          <a:p>
            <a:pPr lvl="0" rtl="0" algn="just">
              <a:spcBef>
                <a:spcPts val="0"/>
              </a:spcBef>
              <a:buNone/>
            </a:pPr>
            <a:r>
              <a:rPr lang="en-US" sz="1200"/>
              <a:t>El movimiento de consumidores no tiene la misma combatividad (salvo excepciones) que otros movimientos de derechos humanos, pero no por eso deja de serlo. La reducción del movimiento de consumidores a la imagen del ama de casa que camina para encontrar el mejor precio, deprecia un movimiento que busca democratizar la relación de consumo, una relación en la que existe una enorme desigualdad entre la gigantescas multinacionales y marcas de fama mundial, con consumidores individuales “de a pie”.</a:t>
            </a:r>
          </a:p>
          <a:p>
            <a:pPr lvl="0" rtl="0" algn="just">
              <a:spcBef>
                <a:spcPts val="0"/>
              </a:spcBef>
              <a:buNone/>
            </a:pPr>
            <a:r>
              <a:t/>
            </a:r>
            <a:endParaRPr sz="1200"/>
          </a:p>
          <a:p>
            <a:pPr lvl="0" rtl="0" algn="just">
              <a:spcBef>
                <a:spcPts val="0"/>
              </a:spcBef>
              <a:buNone/>
            </a:pPr>
            <a:r>
              <a:rPr lang="en-US" sz="1200"/>
              <a:t>El regateo. Cualquiera que haya ido a Bolivia, Turquía, los países árabes o China, se asombra de la fuerza del regateo y tiende a mirarlo con benevolencia paternalista, como algo del pasado que solo sobrevive en países atrasados. Y sin embargo es la esencia misma del mercado. ¿Cómo puede llamarse “mercado” a un mecanismo en el que el precio lo pone el vendedor?</a:t>
            </a:r>
          </a:p>
          <a:p>
            <a:pPr lvl="0" rtl="0" algn="just">
              <a:spcBef>
                <a:spcPts val="0"/>
              </a:spcBef>
              <a:buNone/>
            </a:pPr>
            <a:r>
              <a:t/>
            </a:r>
            <a:endParaRPr sz="1200"/>
          </a:p>
          <a:p>
            <a:pPr lvl="0" rtl="0" algn="just">
              <a:spcBef>
                <a:spcPts val="0"/>
              </a:spcBef>
              <a:buNone/>
            </a:pPr>
            <a:r>
              <a:rPr lang="en-US" sz="1200"/>
              <a:t>El solo hecho de que el regateo haya desaparecido de los principales mercados de consumo y que los precios sean impuestos unilateralmente por las corporaciones, muestra hasta qué punto el poder de mercado de las corporaciones, ha destruido los mecanismos contractuales, como el establecimiento de los precios por acuerdo.</a:t>
            </a:r>
          </a:p>
          <a:p>
            <a:pPr lvl="0" rtl="0" algn="just">
              <a:spcBef>
                <a:spcPts val="0"/>
              </a:spcBef>
              <a:buNone/>
            </a:pPr>
            <a:r>
              <a:t/>
            </a:r>
            <a:endParaRPr sz="1200"/>
          </a:p>
          <a:p>
            <a:pPr lvl="0" rtl="0" algn="just">
              <a:spcBef>
                <a:spcPts val="0"/>
              </a:spcBef>
              <a:buNone/>
            </a:pPr>
            <a:r>
              <a:rPr lang="en-US" sz="1200"/>
              <a:t>La relación de consumo es una relación íntimamente relacionada con la inclusión (y la exclusión) y por lo tanto con la ciudadanía. Esto ya fue visto por el movimiento obrero desde sus inicios. La capacidad de acción de los consumidores en las relaciones de consumo y en particular sobre los precios que son el centro del sistema de consumo,</a:t>
            </a:r>
          </a:p>
          <a:p>
            <a:pPr lvl="0" rtl="0" algn="just">
              <a:spcBef>
                <a:spcPts val="0"/>
              </a:spcBef>
              <a:buNone/>
            </a:pPr>
            <a:r>
              <a:rPr lang="en-US" sz="1200"/>
              <a:t>generan economías más equilibradas, solidarias y regidas por principios de justicia social.</a:t>
            </a:r>
          </a:p>
          <a:p>
            <a:pPr lvl="0" rtl="0" algn="just">
              <a:spcBef>
                <a:spcPts val="0"/>
              </a:spcBef>
              <a:buNone/>
            </a:pPr>
            <a:r>
              <a:t/>
            </a:r>
            <a:endParaRPr sz="1200"/>
          </a:p>
          <a:p>
            <a:pPr lvl="0" rtl="0" algn="just">
              <a:spcBef>
                <a:spcPts val="0"/>
              </a:spcBef>
              <a:buNone/>
            </a:pPr>
            <a:r>
              <a:rPr lang="en-US" sz="1200"/>
              <a:t>Cooperativas obreras. Los 60s.¿Derechos humanos? Consumo y ciudadanía (peronismo, Marcio Pochmann en </a:t>
            </a:r>
            <a:r>
              <a:rPr i="1" lang="en-US" sz="1200"/>
              <a:t>A grande classe media; </a:t>
            </a:r>
            <a:r>
              <a:rPr lang="en-US" sz="1200"/>
              <a:t>ser trabajador/a de clase media como reivindicación humana</a:t>
            </a:r>
            <a:r>
              <a:rPr i="1" lang="en-US" sz="1200"/>
              <a:t>)</a:t>
            </a:r>
            <a:r>
              <a:rPr lang="en-US" sz="1200"/>
              <a:t>. Los sindicatos han tendido a relacionarse con el movimiento de consumidores (Huelga de las escobas, boicots, el Hogar Obrero). Más recientemente, alianzas entre sindicatos y organizaciones de consumidores (potencialmente ampliables a organizaciones de derechos humanos y ambientalistas) han abierto sendas de acción. En Argentina UPCN ha establecido una alianza sólida con Consumidores Argentinos. A nivel internacional se han llevado adelante acciones como las de Nike, Clean Clothes, Play Fair...</a:t>
            </a:r>
          </a:p>
          <a:p>
            <a:pPr lvl="0" rtl="0" algn="just">
              <a:spcBef>
                <a:spcPts val="0"/>
              </a:spcBef>
              <a:buNone/>
            </a:pPr>
            <a:r>
              <a:t/>
            </a:r>
            <a:endParaRPr sz="1200"/>
          </a:p>
          <a:p>
            <a:pPr lvl="0" rtl="0" algn="just">
              <a:spcBef>
                <a:spcPts val="0"/>
              </a:spcBef>
              <a:buNone/>
            </a:pPr>
            <a:r>
              <a:rPr lang="en-US" sz="1200"/>
              <a:t>El consumidor, actor/objeto/vulnerable esencial de la economía. Vulnerable = abuso. </a:t>
            </a:r>
          </a:p>
          <a:p>
            <a:pPr lvl="0" rtl="0" algn="just">
              <a:spcBef>
                <a:spcPts val="0"/>
              </a:spcBef>
              <a:buNone/>
            </a:pPr>
            <a:r>
              <a:rPr lang="en-US" sz="1200" u="sng">
                <a:solidFill>
                  <a:schemeClr val="hlink"/>
                </a:solidFill>
                <a:hlinkClick r:id="rId3"/>
              </a:rPr>
              <a:t>http://www.gordillo.com/DH6/capVII.pdf</a:t>
            </a:r>
            <a:r>
              <a:rPr lang="en-US" sz="1200"/>
              <a:t> </a:t>
            </a:r>
          </a:p>
          <a:p>
            <a:pPr lvl="0" rtl="0" algn="just">
              <a:spcBef>
                <a:spcPts val="0"/>
              </a:spcBef>
              <a:buNone/>
            </a:pPr>
            <a:r>
              <a:t/>
            </a:r>
            <a:endParaRPr sz="1200"/>
          </a:p>
          <a:p>
            <a:pPr lvl="0" rtl="0" algn="just">
              <a:spcBef>
                <a:spcPts val="0"/>
              </a:spcBef>
              <a:buNone/>
            </a:pPr>
            <a:r>
              <a:rPr lang="en-US" sz="1200"/>
              <a:t>COMBO. Ley 24.240. Ley de Lealtad Comercial. Ley de Defensa de la Competencia.</a:t>
            </a:r>
          </a:p>
          <a:p>
            <a:pPr lvl="0" rtl="0" algn="just">
              <a:spcBef>
                <a:spcPts val="0"/>
              </a:spcBef>
              <a:buNone/>
            </a:pPr>
            <a:r>
              <a:t/>
            </a:r>
            <a:endParaRPr sz="1200"/>
          </a:p>
          <a:p>
            <a:pPr lvl="0" rtl="0" algn="just">
              <a:spcBef>
                <a:spcPts val="0"/>
              </a:spcBef>
              <a:buNone/>
            </a:pPr>
            <a:r>
              <a:rPr lang="en-US" sz="1200"/>
              <a:t>Información y publicidad engañosa. Abuso de precios. Baja calidad de los servicios. La letra chica. Cláusulas abusivas. Monopolio. Redefine la idea de contrato (acuerdo de voluntades), teniendo en cuenta la desigualdad.</a:t>
            </a:r>
          </a:p>
          <a:p>
            <a:pPr lvl="0" rtl="0" algn="just">
              <a:spcBef>
                <a:spcPts val="0"/>
              </a:spcBef>
              <a:buNone/>
            </a:pPr>
            <a:r>
              <a:t/>
            </a:r>
            <a:endParaRPr sz="1200"/>
          </a:p>
          <a:p>
            <a:pPr lvl="0" rtl="0" algn="just">
              <a:spcBef>
                <a:spcPts val="0"/>
              </a:spcBef>
              <a:buNone/>
            </a:pPr>
            <a:r>
              <a:rPr i="1" lang="en-US" sz="1200">
                <a:solidFill>
                  <a:schemeClr val="dk1"/>
                </a:solidFill>
                <a:highlight>
                  <a:srgbClr val="FFFFFF"/>
                </a:highlight>
              </a:rPr>
              <a:t>Directrices de las Naciones Unidas para la Protección del Consumidor,</a:t>
            </a:r>
            <a:r>
              <a:rPr lang="en-US" sz="1200">
                <a:solidFill>
                  <a:schemeClr val="dk1"/>
                </a:solidFill>
                <a:highlight>
                  <a:srgbClr val="FFFFFF"/>
                </a:highlight>
              </a:rPr>
              <a:t> que fue aprobado por la Asamblea General en 1985, </a:t>
            </a:r>
          </a:p>
          <a:p>
            <a:pPr lvl="0" rtl="0" algn="just">
              <a:spcBef>
                <a:spcPts val="0"/>
              </a:spcBef>
              <a:buNone/>
            </a:pPr>
            <a:r>
              <a:t/>
            </a:r>
            <a:endParaRPr sz="1200">
              <a:solidFill>
                <a:schemeClr val="dk1"/>
              </a:solidFill>
              <a:highlight>
                <a:srgbClr val="FFFFFF"/>
              </a:highlight>
            </a:endParaRPr>
          </a:p>
          <a:p>
            <a:pPr lvl="0" rtl="0" algn="just">
              <a:spcBef>
                <a:spcPts val="0"/>
              </a:spcBef>
              <a:buNone/>
            </a:pPr>
            <a:r>
              <a:rPr lang="en-US" sz="1200"/>
              <a:t>Amparo colectivo consumidor.</a:t>
            </a:r>
          </a:p>
        </p:txBody>
      </p:sp>
    </p:spTree>
  </p:cSld>
  <p:clrMapOvr>
    <a:masterClrMapping/>
  </p:clrMapOvr>
  <p:transition spd="slow">
    <p:cut/>
  </p:transition>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68" name="Shape 1068"/>
        <p:cNvGrpSpPr/>
        <p:nvPr/>
      </p:nvGrpSpPr>
      <p:grpSpPr>
        <a:xfrm>
          <a:off x="0" y="0"/>
          <a:ext cx="0" cy="0"/>
          <a:chOff x="0" y="0"/>
          <a:chExt cx="0" cy="0"/>
        </a:xfrm>
      </p:grpSpPr>
      <p:sp>
        <p:nvSpPr>
          <p:cNvPr id="1069" name="Shape 1069"/>
          <p:cNvSpPr txBox="1"/>
          <p:nvPr/>
        </p:nvSpPr>
        <p:spPr>
          <a:xfrm>
            <a:off x="239712" y="133350"/>
            <a:ext cx="9601200" cy="6381900"/>
          </a:xfrm>
          <a:prstGeom prst="rect">
            <a:avLst/>
          </a:prstGeom>
          <a:noFill/>
          <a:ln>
            <a:noFill/>
          </a:ln>
        </p:spPr>
        <p:txBody>
          <a:bodyPr anchorCtr="0" anchor="t" bIns="91425" lIns="91425" rIns="91425" tIns="91425">
            <a:noAutofit/>
          </a:bodyPr>
          <a:lstStyle/>
          <a:p>
            <a:pPr lvl="0">
              <a:spcBef>
                <a:spcPts val="0"/>
              </a:spcBef>
              <a:buNone/>
            </a:pPr>
            <a:r>
              <a:rPr b="1" lang="en-US" sz="3600"/>
              <a:t>Ley 24240 DC</a:t>
            </a:r>
          </a:p>
          <a:p>
            <a:pPr lvl="0">
              <a:spcBef>
                <a:spcPts val="0"/>
              </a:spcBef>
              <a:buNone/>
            </a:pPr>
            <a:r>
              <a:t/>
            </a:r>
            <a:endParaRPr b="1" sz="3600"/>
          </a:p>
          <a:p>
            <a:pPr lvl="0">
              <a:spcBef>
                <a:spcPts val="0"/>
              </a:spcBef>
              <a:buClr>
                <a:schemeClr val="dk1"/>
              </a:buClr>
              <a:buSzPct val="61111"/>
              <a:buFont typeface="Arial"/>
              <a:buNone/>
            </a:pPr>
            <a:r>
              <a:rPr lang="en-US" sz="1800">
                <a:solidFill>
                  <a:schemeClr val="dk1"/>
                </a:solidFill>
                <a:latin typeface="Times New Roman"/>
                <a:ea typeface="Times New Roman"/>
                <a:cs typeface="Times New Roman"/>
                <a:sym typeface="Times New Roman"/>
              </a:rPr>
              <a:t>Las Directrices de las Naciones Unidas, aprobadas por la Asamblea General de</a:t>
            </a:r>
          </a:p>
          <a:p>
            <a:pPr lvl="0">
              <a:spcBef>
                <a:spcPts val="0"/>
              </a:spcBef>
              <a:buNone/>
            </a:pPr>
            <a:r>
              <a:rPr lang="en-US" sz="1800">
                <a:solidFill>
                  <a:schemeClr val="dk1"/>
                </a:solidFill>
              </a:rPr>
              <a:t>la ONU en 1985, Resolución 39/248, ampliadas en 1999</a:t>
            </a:r>
          </a:p>
          <a:p>
            <a:pPr lvl="0">
              <a:spcBef>
                <a:spcPts val="0"/>
              </a:spcBef>
              <a:buNone/>
            </a:pPr>
            <a:r>
              <a:t/>
            </a:r>
            <a:endParaRPr sz="1800"/>
          </a:p>
          <a:p>
            <a:pPr lvl="0">
              <a:spcBef>
                <a:spcPts val="0"/>
              </a:spcBef>
              <a:buNone/>
            </a:pPr>
            <a:r>
              <a:rPr lang="en-US" sz="1800"/>
              <a:t>Guardar siempre la factura</a:t>
            </a:r>
          </a:p>
          <a:p>
            <a:pPr lvl="0">
              <a:spcBef>
                <a:spcPts val="0"/>
              </a:spcBef>
              <a:buNone/>
            </a:pPr>
            <a:r>
              <a:rPr lang="en-US" sz="1800"/>
              <a:t>Prácticas, publicidades u ofertas abusivas o engañosas. Lo acordado es nulo</a:t>
            </a:r>
          </a:p>
          <a:p>
            <a:pPr lvl="0">
              <a:spcBef>
                <a:spcPts val="0"/>
              </a:spcBef>
              <a:buNone/>
            </a:pPr>
            <a:r>
              <a:rPr lang="en-US" sz="1800"/>
              <a:t>Obligación de informar.</a:t>
            </a:r>
          </a:p>
          <a:p>
            <a:pPr lvl="0">
              <a:spcBef>
                <a:spcPts val="0"/>
              </a:spcBef>
              <a:buNone/>
            </a:pPr>
            <a:r>
              <a:rPr lang="en-US" sz="1800"/>
              <a:t>Garantía (incluye costo de traslado). 3/6 meses. Venta telefónica y por internet. Derecho a revocar la compra hasta 10 días.</a:t>
            </a:r>
          </a:p>
          <a:p>
            <a:pPr lvl="0">
              <a:spcBef>
                <a:spcPts val="0"/>
              </a:spcBef>
              <a:buNone/>
            </a:pPr>
            <a:r>
              <a:rPr lang="en-US" sz="1800"/>
              <a:t>Presupuestos.</a:t>
            </a:r>
          </a:p>
          <a:p>
            <a:pPr lvl="0">
              <a:spcBef>
                <a:spcPts val="0"/>
              </a:spcBef>
              <a:buNone/>
            </a:pPr>
            <a:r>
              <a:rPr lang="en-US" sz="1800"/>
              <a:t>Ventas a crédito (información detallada).</a:t>
            </a:r>
          </a:p>
          <a:p>
            <a:pPr lvl="0" rtl="0">
              <a:lnSpc>
                <a:spcPct val="138000"/>
              </a:lnSpc>
              <a:spcBef>
                <a:spcPts val="0"/>
              </a:spcBef>
              <a:buNone/>
            </a:pPr>
            <a:r>
              <a:rPr lang="en-US" sz="1800" u="sng">
                <a:solidFill>
                  <a:srgbClr val="1155CC"/>
                </a:solidFill>
                <a:hlinkClick r:id="rId3"/>
              </a:rPr>
              <a:t>Art. 7º</a:t>
            </a:r>
            <a:r>
              <a:rPr lang="en-US" sz="1800">
                <a:solidFill>
                  <a:schemeClr val="dk1"/>
                </a:solidFill>
              </a:rPr>
              <a:t>, CCC: establece que las nuevas leyes supletorias son aplicables al contrato en ejecución en la medida en que sus normas resulten </a:t>
            </a:r>
            <a:r>
              <a:rPr lang="en-US" sz="1800">
                <a:solidFill>
                  <a:schemeClr val="dk1"/>
                </a:solidFill>
                <a:highlight>
                  <a:srgbClr val="FFFF00"/>
                </a:highlight>
              </a:rPr>
              <a:t>"más favorables al consumidor</a:t>
            </a:r>
            <a:r>
              <a:rPr lang="en-US" sz="1800">
                <a:solidFill>
                  <a:schemeClr val="dk1"/>
                </a:solidFill>
              </a:rPr>
              <a:t> en las relaciones de consumo".</a:t>
            </a:r>
          </a:p>
          <a:p>
            <a:pPr lvl="0">
              <a:spcBef>
                <a:spcPts val="0"/>
              </a:spcBef>
              <a:buNone/>
            </a:pPr>
            <a:r>
              <a:rPr lang="en-US" sz="1800"/>
              <a:t>Denuncia en las Oficinas del Consumidor.</a:t>
            </a:r>
          </a:p>
          <a:p>
            <a:pPr lvl="0" rtl="0" algn="just">
              <a:lnSpc>
                <a:spcPct val="115000"/>
              </a:lnSpc>
              <a:spcBef>
                <a:spcPts val="0"/>
              </a:spcBef>
              <a:buClr>
                <a:schemeClr val="dk1"/>
              </a:buClr>
              <a:buSzPct val="61111"/>
              <a:buFont typeface="Arial"/>
              <a:buNone/>
            </a:pPr>
            <a:r>
              <a:rPr lang="en-US" sz="1800"/>
              <a:t>b) Multa, Decomiso, Clausura, Suspensión de hasta CINCO (5) años en los registros de proveedores, pérdida de concesiones.</a:t>
            </a:r>
          </a:p>
          <a:p>
            <a:pPr lvl="0" rtl="0" algn="just">
              <a:lnSpc>
                <a:spcPct val="138000"/>
              </a:lnSpc>
              <a:spcBef>
                <a:spcPts val="0"/>
              </a:spcBef>
              <a:buClr>
                <a:schemeClr val="dk1"/>
              </a:buClr>
              <a:buSzPct val="61111"/>
              <a:buFont typeface="Arial"/>
              <a:buNone/>
            </a:pPr>
            <a:r>
              <a:rPr lang="en-US" sz="1800">
                <a:solidFill>
                  <a:schemeClr val="dk1"/>
                </a:solidFill>
              </a:rPr>
              <a:t>La multa se destina al perjudicado y, en principio, no puede ser cubierta por el seguro (art LDC 52bis).</a:t>
            </a:r>
          </a:p>
          <a:p>
            <a:pPr lvl="0">
              <a:spcBef>
                <a:spcPts val="0"/>
              </a:spcBef>
              <a:buNone/>
            </a:pPr>
            <a:r>
              <a:t/>
            </a:r>
            <a:endParaRPr sz="1800"/>
          </a:p>
          <a:p>
            <a:pPr lvl="0">
              <a:spcBef>
                <a:spcPts val="0"/>
              </a:spcBef>
              <a:buNone/>
            </a:pPr>
            <a:r>
              <a:t/>
            </a:r>
            <a:endParaRPr sz="1800"/>
          </a:p>
          <a:p>
            <a:pPr lvl="0">
              <a:spcBef>
                <a:spcPts val="0"/>
              </a:spcBef>
              <a:buNone/>
            </a:pPr>
            <a:r>
              <a:t/>
            </a:r>
            <a:endParaRPr sz="1800"/>
          </a:p>
        </p:txBody>
      </p:sp>
    </p:spTree>
  </p:cSld>
  <p:clrMapOvr>
    <a:masterClrMapping/>
  </p:clrMapOvr>
  <p:transition spd="slow">
    <p:cut/>
  </p:transition>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73" name="Shape 1073"/>
        <p:cNvGrpSpPr/>
        <p:nvPr/>
      </p:nvGrpSpPr>
      <p:grpSpPr>
        <a:xfrm>
          <a:off x="0" y="0"/>
          <a:ext cx="0" cy="0"/>
          <a:chOff x="0" y="0"/>
          <a:chExt cx="0" cy="0"/>
        </a:xfrm>
      </p:grpSpPr>
      <p:pic>
        <p:nvPicPr>
          <p:cNvPr id="1074" name="Shape 1074"/>
          <p:cNvPicPr preferRelativeResize="0"/>
          <p:nvPr/>
        </p:nvPicPr>
        <p:blipFill>
          <a:blip r:embed="rId3">
            <a:alphaModFix/>
          </a:blip>
          <a:stretch>
            <a:fillRect/>
          </a:stretch>
        </p:blipFill>
        <p:spPr>
          <a:xfrm>
            <a:off x="79798" y="106025"/>
            <a:ext cx="3627025" cy="5316825"/>
          </a:xfrm>
          <a:prstGeom prst="rect">
            <a:avLst/>
          </a:prstGeom>
          <a:noFill/>
          <a:ln>
            <a:noFill/>
          </a:ln>
        </p:spPr>
      </p:pic>
      <p:sp>
        <p:nvSpPr>
          <p:cNvPr id="1075" name="Shape 1075"/>
          <p:cNvSpPr/>
          <p:nvPr/>
        </p:nvSpPr>
        <p:spPr>
          <a:xfrm>
            <a:off x="9838300" y="0"/>
            <a:ext cx="199800" cy="350400"/>
          </a:xfrm>
          <a:prstGeom prst="leftArrow">
            <a:avLst>
              <a:gd fmla="val 50000" name="adj1"/>
              <a:gd fmla="val 50000" name="adj2"/>
            </a:avLst>
          </a:prstGeom>
          <a:solidFill>
            <a:srgbClr val="FF00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76" name="Shape 1076"/>
          <p:cNvSpPr txBox="1"/>
          <p:nvPr/>
        </p:nvSpPr>
        <p:spPr>
          <a:xfrm>
            <a:off x="3798050" y="128125"/>
            <a:ext cx="2581200" cy="2198400"/>
          </a:xfrm>
          <a:prstGeom prst="rect">
            <a:avLst/>
          </a:prstGeom>
          <a:noFill/>
          <a:ln>
            <a:noFill/>
          </a:ln>
        </p:spPr>
        <p:txBody>
          <a:bodyPr anchorCtr="0" anchor="t" bIns="91425" lIns="91425" rIns="91425" tIns="91425">
            <a:noAutofit/>
          </a:bodyPr>
          <a:lstStyle/>
          <a:p>
            <a:pPr lvl="0">
              <a:spcBef>
                <a:spcPts val="0"/>
              </a:spcBef>
              <a:buNone/>
            </a:pPr>
            <a:r>
              <a:rPr b="1" lang="en-US" sz="2400"/>
              <a:t>1948</a:t>
            </a:r>
            <a:r>
              <a:rPr lang="en-US" sz="2400"/>
              <a:t>. </a:t>
            </a:r>
            <a:r>
              <a:rPr lang="en-US" sz="1800"/>
              <a:t>El “delito sin nombre”. Hubo y sigue habiendo  grandes problemas con la definición para que no alcanzara acciones de los Aliados. La URSS presionó para sacar a los “grupos políticos”.</a:t>
            </a:r>
          </a:p>
        </p:txBody>
      </p:sp>
      <p:pic>
        <p:nvPicPr>
          <p:cNvPr id="1077" name="Shape 1077"/>
          <p:cNvPicPr preferRelativeResize="0"/>
          <p:nvPr/>
        </p:nvPicPr>
        <p:blipFill>
          <a:blip r:embed="rId4">
            <a:alphaModFix/>
          </a:blip>
          <a:stretch>
            <a:fillRect/>
          </a:stretch>
        </p:blipFill>
        <p:spPr>
          <a:xfrm>
            <a:off x="6379250" y="106025"/>
            <a:ext cx="3459050" cy="2633049"/>
          </a:xfrm>
          <a:prstGeom prst="rect">
            <a:avLst/>
          </a:prstGeom>
          <a:noFill/>
          <a:ln>
            <a:noFill/>
          </a:ln>
        </p:spPr>
      </p:pic>
      <p:sp>
        <p:nvSpPr>
          <p:cNvPr id="1078" name="Shape 1078"/>
          <p:cNvSpPr txBox="1"/>
          <p:nvPr/>
        </p:nvSpPr>
        <p:spPr>
          <a:xfrm>
            <a:off x="3798050" y="2740925"/>
            <a:ext cx="6040200" cy="2198400"/>
          </a:xfrm>
          <a:prstGeom prst="rect">
            <a:avLst/>
          </a:prstGeom>
          <a:noFill/>
          <a:ln>
            <a:noFill/>
          </a:ln>
        </p:spPr>
        <p:txBody>
          <a:bodyPr anchorCtr="0" anchor="t" bIns="91425" lIns="91425" rIns="91425" tIns="91425">
            <a:noAutofit/>
          </a:bodyPr>
          <a:lstStyle/>
          <a:p>
            <a:pPr indent="0" lvl="0" marL="0" rtl="0" algn="just">
              <a:spcBef>
                <a:spcPts val="0"/>
              </a:spcBef>
              <a:buNone/>
            </a:pPr>
            <a:r>
              <a:rPr lang="en-US" sz="1800"/>
              <a:t>Fue apoyado por EEUU y Gran Bretaña. EEUU recién ratificó la Convención 40 años después. Recién en 1998 el Tribunal Internacional dictó la primera condena por genocidio (Ruanda). El tratado de Roma de 1998 volvió a sacar a los “grupos políticos”. Los crímenes de Pol Pot en Camboya tampoco entran, porque las víctimas eran de los mismos grupos étnicos que los victimarios.</a:t>
            </a:r>
          </a:p>
        </p:txBody>
      </p:sp>
      <p:pic>
        <p:nvPicPr>
          <p:cNvPr id="1079" name="Shape 1079"/>
          <p:cNvPicPr preferRelativeResize="0"/>
          <p:nvPr/>
        </p:nvPicPr>
        <p:blipFill>
          <a:blip r:embed="rId5">
            <a:alphaModFix/>
          </a:blip>
          <a:stretch>
            <a:fillRect/>
          </a:stretch>
        </p:blipFill>
        <p:spPr>
          <a:xfrm rot="-740202">
            <a:off x="705825" y="3479154"/>
            <a:ext cx="3179399" cy="4006315"/>
          </a:xfrm>
          <a:prstGeom prst="rect">
            <a:avLst/>
          </a:prstGeom>
          <a:noFill/>
          <a:ln>
            <a:noFill/>
          </a:ln>
        </p:spPr>
      </p:pic>
      <p:pic>
        <p:nvPicPr>
          <p:cNvPr id="1080" name="Shape 1080"/>
          <p:cNvPicPr preferRelativeResize="0"/>
          <p:nvPr/>
        </p:nvPicPr>
        <p:blipFill>
          <a:blip r:embed="rId6">
            <a:alphaModFix/>
          </a:blip>
          <a:stretch>
            <a:fillRect/>
          </a:stretch>
        </p:blipFill>
        <p:spPr>
          <a:xfrm rot="1">
            <a:off x="6132128" y="4930376"/>
            <a:ext cx="3659343" cy="2562272"/>
          </a:xfrm>
          <a:prstGeom prst="rect">
            <a:avLst/>
          </a:prstGeom>
          <a:noFill/>
          <a:ln>
            <a:noFill/>
          </a:ln>
        </p:spPr>
      </p:pic>
      <p:sp>
        <p:nvSpPr>
          <p:cNvPr id="1081" name="Shape 1081"/>
          <p:cNvSpPr txBox="1"/>
          <p:nvPr/>
        </p:nvSpPr>
        <p:spPr>
          <a:xfrm>
            <a:off x="5172675" y="5045400"/>
            <a:ext cx="912900" cy="580500"/>
          </a:xfrm>
          <a:prstGeom prst="rect">
            <a:avLst/>
          </a:prstGeom>
          <a:noFill/>
          <a:ln>
            <a:noFill/>
          </a:ln>
        </p:spPr>
        <p:txBody>
          <a:bodyPr anchorCtr="0" anchor="t" bIns="91425" lIns="91425" rIns="91425" tIns="91425">
            <a:noAutofit/>
          </a:bodyPr>
          <a:lstStyle/>
          <a:p>
            <a:pPr lvl="0" algn="r">
              <a:spcBef>
                <a:spcPts val="0"/>
              </a:spcBef>
              <a:buNone/>
            </a:pPr>
            <a:r>
              <a:rPr b="1" lang="en-US" sz="2400"/>
              <a:t>1998</a:t>
            </a:r>
          </a:p>
        </p:txBody>
      </p:sp>
      <p:sp>
        <p:nvSpPr>
          <p:cNvPr id="1082" name="Shape 1082"/>
          <p:cNvSpPr txBox="1"/>
          <p:nvPr/>
        </p:nvSpPr>
        <p:spPr>
          <a:xfrm>
            <a:off x="0" y="5289450"/>
            <a:ext cx="912900" cy="580500"/>
          </a:xfrm>
          <a:prstGeom prst="rect">
            <a:avLst/>
          </a:prstGeom>
          <a:noFill/>
          <a:ln>
            <a:noFill/>
          </a:ln>
        </p:spPr>
        <p:txBody>
          <a:bodyPr anchorCtr="0" anchor="t" bIns="91425" lIns="91425" rIns="91425" tIns="91425">
            <a:noAutofit/>
          </a:bodyPr>
          <a:lstStyle/>
          <a:p>
            <a:pPr lvl="0" rtl="0" algn="r">
              <a:spcBef>
                <a:spcPts val="0"/>
              </a:spcBef>
              <a:buNone/>
            </a:pPr>
            <a:r>
              <a:rPr b="1" lang="en-US" sz="2400"/>
              <a:t>2006</a:t>
            </a:r>
          </a:p>
        </p:txBody>
      </p:sp>
    </p:spTree>
  </p:cSld>
  <p:clrMapOvr>
    <a:masterClrMapping/>
  </p:clrMapOvr>
  <p:transition spd="slow">
    <p:cut/>
  </p:transition>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86" name="Shape 1086"/>
        <p:cNvGrpSpPr/>
        <p:nvPr/>
      </p:nvGrpSpPr>
      <p:grpSpPr>
        <a:xfrm>
          <a:off x="0" y="0"/>
          <a:ext cx="0" cy="0"/>
          <a:chOff x="0" y="0"/>
          <a:chExt cx="0" cy="0"/>
        </a:xfrm>
      </p:grpSpPr>
      <p:sp>
        <p:nvSpPr>
          <p:cNvPr id="1087" name="Shape 1087"/>
          <p:cNvSpPr/>
          <p:nvPr/>
        </p:nvSpPr>
        <p:spPr>
          <a:xfrm>
            <a:off x="9838300" y="0"/>
            <a:ext cx="199800" cy="350400"/>
          </a:xfrm>
          <a:prstGeom prst="leftArrow">
            <a:avLst>
              <a:gd fmla="val 50000" name="adj1"/>
              <a:gd fmla="val 50000" name="adj2"/>
            </a:avLst>
          </a:prstGeom>
          <a:solidFill>
            <a:srgbClr val="FF00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1088" name="Shape 1088"/>
          <p:cNvPicPr preferRelativeResize="0"/>
          <p:nvPr/>
        </p:nvPicPr>
        <p:blipFill>
          <a:blip r:embed="rId3">
            <a:alphaModFix/>
          </a:blip>
          <a:stretch>
            <a:fillRect/>
          </a:stretch>
        </p:blipFill>
        <p:spPr>
          <a:xfrm>
            <a:off x="87575" y="722200"/>
            <a:ext cx="3236974" cy="3128199"/>
          </a:xfrm>
          <a:prstGeom prst="rect">
            <a:avLst/>
          </a:prstGeom>
          <a:noFill/>
          <a:ln>
            <a:noFill/>
          </a:ln>
        </p:spPr>
      </p:pic>
      <p:sp>
        <p:nvSpPr>
          <p:cNvPr id="1089" name="Shape 1089"/>
          <p:cNvSpPr txBox="1"/>
          <p:nvPr/>
        </p:nvSpPr>
        <p:spPr>
          <a:xfrm>
            <a:off x="3324550" y="783550"/>
            <a:ext cx="6513600" cy="6598200"/>
          </a:xfrm>
          <a:prstGeom prst="rect">
            <a:avLst/>
          </a:prstGeom>
          <a:noFill/>
          <a:ln>
            <a:noFill/>
          </a:ln>
        </p:spPr>
        <p:txBody>
          <a:bodyPr anchorCtr="0" anchor="t" bIns="91425" lIns="91425" rIns="91425" tIns="91425">
            <a:noAutofit/>
          </a:bodyPr>
          <a:lstStyle/>
          <a:p>
            <a:pPr lvl="0">
              <a:spcBef>
                <a:spcPts val="0"/>
              </a:spcBef>
              <a:buNone/>
            </a:pPr>
            <a:r>
              <a:rPr b="1" lang="en-US" sz="2400"/>
              <a:t>1965. </a:t>
            </a:r>
            <a:r>
              <a:rPr lang="en-US" sz="2400"/>
              <a:t>Firmada en plena lucha por los “derechos civiles” por parte de la comunidad afroestadounidense liderada por Martin Luther King. Condena la segregación y el “apartheid”. Considera delito la difusión de ideas basadas en la superioridad racial. Crea el Comité para la Eliminación de la Discriminación Racial (CERD). Estudia los informes de los países. Mantiene el concepto de “raza”, aunque las razas no existen. Si</a:t>
            </a:r>
            <a:r>
              <a:rPr lang="en-US" sz="2400"/>
              <a:t>multáneamente la UNESCO declaraba que “</a:t>
            </a:r>
            <a:r>
              <a:rPr lang="en-US" sz="2400">
                <a:solidFill>
                  <a:schemeClr val="dk1"/>
                </a:solidFill>
                <a:highlight>
                  <a:srgbClr val="FFFFFF"/>
                </a:highlight>
              </a:rPr>
              <a:t>todos los seres humanos pertenecen a la misma especie y tienen el mismo origen.”</a:t>
            </a:r>
          </a:p>
          <a:p>
            <a:pPr lvl="0">
              <a:spcBef>
                <a:spcPts val="0"/>
              </a:spcBef>
              <a:buNone/>
            </a:pPr>
            <a:r>
              <a:t/>
            </a:r>
            <a:endParaRPr sz="2400">
              <a:solidFill>
                <a:schemeClr val="dk1"/>
              </a:solidFill>
              <a:highlight>
                <a:srgbClr val="FFFFFF"/>
              </a:highlight>
            </a:endParaRPr>
          </a:p>
          <a:p>
            <a:pPr lvl="0">
              <a:spcBef>
                <a:spcPts val="0"/>
              </a:spcBef>
              <a:buNone/>
            </a:pPr>
            <a:r>
              <a:rPr lang="en-US" sz="2400">
                <a:solidFill>
                  <a:schemeClr val="dk1"/>
                </a:solidFill>
                <a:highlight>
                  <a:srgbClr val="FFFFFF"/>
                </a:highlight>
              </a:rPr>
              <a:t>Críticas y recomendaciones en los censos (Censo indígena, inclusión del reconocimiento como afrodescendiente, consulta, etc.)</a:t>
            </a:r>
          </a:p>
        </p:txBody>
      </p:sp>
      <p:pic>
        <p:nvPicPr>
          <p:cNvPr id="1090" name="Shape 1090"/>
          <p:cNvPicPr preferRelativeResize="0"/>
          <p:nvPr/>
        </p:nvPicPr>
        <p:blipFill>
          <a:blip r:embed="rId4">
            <a:alphaModFix/>
          </a:blip>
          <a:stretch>
            <a:fillRect/>
          </a:stretch>
        </p:blipFill>
        <p:spPr>
          <a:xfrm>
            <a:off x="87575" y="94375"/>
            <a:ext cx="3970125" cy="742950"/>
          </a:xfrm>
          <a:prstGeom prst="rect">
            <a:avLst/>
          </a:prstGeom>
          <a:noFill/>
          <a:ln>
            <a:noFill/>
          </a:ln>
        </p:spPr>
      </p:pic>
    </p:spTree>
  </p:cSld>
  <p:clrMapOvr>
    <a:masterClrMapping/>
  </p:clrMapOvr>
  <p:transition spd="slow">
    <p:cut/>
  </p:transition>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94" name="Shape 1094"/>
        <p:cNvGrpSpPr/>
        <p:nvPr/>
      </p:nvGrpSpPr>
      <p:grpSpPr>
        <a:xfrm>
          <a:off x="0" y="0"/>
          <a:ext cx="0" cy="0"/>
          <a:chOff x="0" y="0"/>
          <a:chExt cx="0" cy="0"/>
        </a:xfrm>
      </p:grpSpPr>
      <p:pic>
        <p:nvPicPr>
          <p:cNvPr id="1095" name="Shape 1095"/>
          <p:cNvPicPr preferRelativeResize="0"/>
          <p:nvPr/>
        </p:nvPicPr>
        <p:blipFill>
          <a:blip r:embed="rId3">
            <a:alphaModFix/>
          </a:blip>
          <a:stretch>
            <a:fillRect/>
          </a:stretch>
        </p:blipFill>
        <p:spPr>
          <a:xfrm rot="1091101">
            <a:off x="431339" y="605712"/>
            <a:ext cx="3296846" cy="3439316"/>
          </a:xfrm>
          <a:prstGeom prst="rect">
            <a:avLst/>
          </a:prstGeom>
          <a:noFill/>
          <a:ln>
            <a:noFill/>
          </a:ln>
        </p:spPr>
      </p:pic>
      <p:pic>
        <p:nvPicPr>
          <p:cNvPr id="1096" name="Shape 1096"/>
          <p:cNvPicPr preferRelativeResize="0"/>
          <p:nvPr/>
        </p:nvPicPr>
        <p:blipFill>
          <a:blip r:embed="rId4">
            <a:alphaModFix/>
          </a:blip>
          <a:stretch>
            <a:fillRect/>
          </a:stretch>
        </p:blipFill>
        <p:spPr>
          <a:xfrm>
            <a:off x="403849" y="1452222"/>
            <a:ext cx="3087460" cy="3364052"/>
          </a:xfrm>
          <a:prstGeom prst="rect">
            <a:avLst/>
          </a:prstGeom>
          <a:noFill/>
          <a:ln>
            <a:noFill/>
          </a:ln>
        </p:spPr>
      </p:pic>
      <p:sp>
        <p:nvSpPr>
          <p:cNvPr id="1097" name="Shape 1097"/>
          <p:cNvSpPr txBox="1"/>
          <p:nvPr/>
        </p:nvSpPr>
        <p:spPr>
          <a:xfrm>
            <a:off x="3828600" y="349725"/>
            <a:ext cx="6140100" cy="4079700"/>
          </a:xfrm>
          <a:prstGeom prst="rect">
            <a:avLst/>
          </a:prstGeom>
          <a:noFill/>
          <a:ln>
            <a:noFill/>
          </a:ln>
        </p:spPr>
        <p:txBody>
          <a:bodyPr anchorCtr="0" anchor="t" bIns="91425" lIns="91425" rIns="91425" tIns="91425">
            <a:noAutofit/>
          </a:bodyPr>
          <a:lstStyle/>
          <a:p>
            <a:pPr lvl="0" algn="just">
              <a:spcBef>
                <a:spcPts val="0"/>
              </a:spcBef>
              <a:buNone/>
            </a:pPr>
            <a:r>
              <a:rPr lang="en-US" sz="2400"/>
              <a:t>Firmado simultáneamente con el PI-DESC. Como la DUDH era una simple “Declaración”, los Pactos de 1966 tuvieron como objetivo crear una norma obligatoria y un sistema de protección.</a:t>
            </a:r>
          </a:p>
          <a:p>
            <a:pPr lvl="0" algn="just">
              <a:spcBef>
                <a:spcPts val="0"/>
              </a:spcBef>
              <a:buNone/>
            </a:pPr>
            <a:r>
              <a:t/>
            </a:r>
            <a:endParaRPr sz="2400"/>
          </a:p>
          <a:p>
            <a:pPr lvl="0" algn="just">
              <a:spcBef>
                <a:spcPts val="0"/>
              </a:spcBef>
              <a:buNone/>
            </a:pPr>
            <a:r>
              <a:rPr lang="en-US" sz="2400"/>
              <a:t>Crea el Comité de Derechos Humanos (CCPR). Informes (memorias) periódicos y “comunicaciones” (denuncias) individuales, luego de agotar la instancia nacional. Recomendación no obligatoria.  </a:t>
            </a:r>
          </a:p>
        </p:txBody>
      </p:sp>
      <p:pic>
        <p:nvPicPr>
          <p:cNvPr id="1098" name="Shape 1098"/>
          <p:cNvPicPr preferRelativeResize="0"/>
          <p:nvPr/>
        </p:nvPicPr>
        <p:blipFill>
          <a:blip r:embed="rId5">
            <a:alphaModFix/>
          </a:blip>
          <a:stretch>
            <a:fillRect/>
          </a:stretch>
        </p:blipFill>
        <p:spPr>
          <a:xfrm rot="-550544">
            <a:off x="8299" y="5542651"/>
            <a:ext cx="5225350" cy="1695446"/>
          </a:xfrm>
          <a:prstGeom prst="rect">
            <a:avLst/>
          </a:prstGeom>
          <a:noFill/>
          <a:ln>
            <a:noFill/>
          </a:ln>
        </p:spPr>
      </p:pic>
      <p:pic>
        <p:nvPicPr>
          <p:cNvPr id="1099" name="Shape 1099"/>
          <p:cNvPicPr preferRelativeResize="0"/>
          <p:nvPr/>
        </p:nvPicPr>
        <p:blipFill>
          <a:blip r:embed="rId6">
            <a:alphaModFix/>
          </a:blip>
          <a:stretch>
            <a:fillRect/>
          </a:stretch>
        </p:blipFill>
        <p:spPr>
          <a:xfrm rot="167106">
            <a:off x="5134512" y="4553023"/>
            <a:ext cx="5121023" cy="2759452"/>
          </a:xfrm>
          <a:prstGeom prst="rect">
            <a:avLst/>
          </a:prstGeom>
          <a:noFill/>
          <a:ln>
            <a:noFill/>
          </a:ln>
        </p:spPr>
      </p:pic>
      <p:sp>
        <p:nvSpPr>
          <p:cNvPr id="1100" name="Shape 1100"/>
          <p:cNvSpPr/>
          <p:nvPr/>
        </p:nvSpPr>
        <p:spPr>
          <a:xfrm>
            <a:off x="9838300" y="0"/>
            <a:ext cx="199800" cy="350400"/>
          </a:xfrm>
          <a:prstGeom prst="leftArrow">
            <a:avLst>
              <a:gd fmla="val 50000" name="adj1"/>
              <a:gd fmla="val 50000" name="adj2"/>
            </a:avLst>
          </a:prstGeom>
          <a:solidFill>
            <a:srgbClr val="FF00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transition spd="slow">
    <p:cut/>
  </p:transition>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04" name="Shape 1104"/>
        <p:cNvGrpSpPr/>
        <p:nvPr/>
      </p:nvGrpSpPr>
      <p:grpSpPr>
        <a:xfrm>
          <a:off x="0" y="0"/>
          <a:ext cx="0" cy="0"/>
          <a:chOff x="0" y="0"/>
          <a:chExt cx="0" cy="0"/>
        </a:xfrm>
      </p:grpSpPr>
      <p:pic>
        <p:nvPicPr>
          <p:cNvPr id="1105" name="Shape 1105"/>
          <p:cNvPicPr preferRelativeResize="0"/>
          <p:nvPr/>
        </p:nvPicPr>
        <p:blipFill>
          <a:blip r:embed="rId3">
            <a:alphaModFix/>
          </a:blip>
          <a:stretch>
            <a:fillRect/>
          </a:stretch>
        </p:blipFill>
        <p:spPr>
          <a:xfrm rot="-886657">
            <a:off x="354789" y="4871140"/>
            <a:ext cx="4614694" cy="2285692"/>
          </a:xfrm>
          <a:prstGeom prst="rect">
            <a:avLst/>
          </a:prstGeom>
          <a:noFill/>
          <a:ln>
            <a:noFill/>
          </a:ln>
        </p:spPr>
      </p:pic>
      <p:pic>
        <p:nvPicPr>
          <p:cNvPr id="1106" name="Shape 1106"/>
          <p:cNvPicPr preferRelativeResize="0"/>
          <p:nvPr/>
        </p:nvPicPr>
        <p:blipFill>
          <a:blip r:embed="rId4">
            <a:alphaModFix/>
          </a:blip>
          <a:stretch>
            <a:fillRect/>
          </a:stretch>
        </p:blipFill>
        <p:spPr>
          <a:xfrm rot="489833">
            <a:off x="4458832" y="4617817"/>
            <a:ext cx="5678509" cy="2668514"/>
          </a:xfrm>
          <a:prstGeom prst="rect">
            <a:avLst/>
          </a:prstGeom>
          <a:noFill/>
          <a:ln>
            <a:noFill/>
          </a:ln>
        </p:spPr>
      </p:pic>
      <p:pic>
        <p:nvPicPr>
          <p:cNvPr id="1107" name="Shape 1107"/>
          <p:cNvPicPr preferRelativeResize="0"/>
          <p:nvPr/>
        </p:nvPicPr>
        <p:blipFill>
          <a:blip r:embed="rId5">
            <a:alphaModFix/>
          </a:blip>
          <a:stretch>
            <a:fillRect/>
          </a:stretch>
        </p:blipFill>
        <p:spPr>
          <a:xfrm>
            <a:off x="86475" y="33700"/>
            <a:ext cx="3742125" cy="2873374"/>
          </a:xfrm>
          <a:prstGeom prst="rect">
            <a:avLst/>
          </a:prstGeom>
          <a:noFill/>
          <a:ln>
            <a:noFill/>
          </a:ln>
        </p:spPr>
      </p:pic>
      <p:sp>
        <p:nvSpPr>
          <p:cNvPr id="1108" name="Shape 1108"/>
          <p:cNvSpPr txBox="1"/>
          <p:nvPr/>
        </p:nvSpPr>
        <p:spPr>
          <a:xfrm>
            <a:off x="3828600" y="273525"/>
            <a:ext cx="6140100" cy="2282400"/>
          </a:xfrm>
          <a:prstGeom prst="rect">
            <a:avLst/>
          </a:prstGeom>
          <a:noFill/>
          <a:ln>
            <a:noFill/>
          </a:ln>
        </p:spPr>
        <p:txBody>
          <a:bodyPr anchorCtr="0" anchor="t" bIns="91425" lIns="91425" rIns="91425" tIns="91425">
            <a:noAutofit/>
          </a:bodyPr>
          <a:lstStyle/>
          <a:p>
            <a:pPr lvl="0" rtl="0" algn="just">
              <a:spcBef>
                <a:spcPts val="0"/>
              </a:spcBef>
              <a:buNone/>
            </a:pPr>
            <a:r>
              <a:rPr lang="en-US" sz="2400"/>
              <a:t>Firmado simultáneamente con el PI-DCyP. Como la DUDH era una simple “Declaración”, los Pactos de 1966 tuvieron como objetivo crear una norma obligatoria y un sistema de protección. Derechos de </a:t>
            </a:r>
            <a:r>
              <a:rPr b="1" lang="en-US" sz="2400"/>
              <a:t>segunda y tercera generación</a:t>
            </a:r>
            <a:r>
              <a:rPr lang="en-US" sz="2400"/>
              <a:t> (sociales, laborales, sindicales, de los pueblos, familia, salud, educación). </a:t>
            </a:r>
          </a:p>
          <a:p>
            <a:pPr lvl="0" rtl="0" algn="just">
              <a:spcBef>
                <a:spcPts val="0"/>
              </a:spcBef>
              <a:buNone/>
            </a:pPr>
            <a:r>
              <a:t/>
            </a:r>
            <a:endParaRPr sz="2400"/>
          </a:p>
          <a:p>
            <a:pPr lvl="0" rtl="0" algn="just">
              <a:spcBef>
                <a:spcPts val="0"/>
              </a:spcBef>
              <a:buNone/>
            </a:pPr>
            <a:r>
              <a:t/>
            </a:r>
            <a:endParaRPr sz="2400"/>
          </a:p>
        </p:txBody>
      </p:sp>
      <p:sp>
        <p:nvSpPr>
          <p:cNvPr id="1109" name="Shape 1109"/>
          <p:cNvSpPr txBox="1"/>
          <p:nvPr/>
        </p:nvSpPr>
        <p:spPr>
          <a:xfrm>
            <a:off x="0" y="3267075"/>
            <a:ext cx="9882300" cy="1411800"/>
          </a:xfrm>
          <a:prstGeom prst="rect">
            <a:avLst/>
          </a:prstGeom>
          <a:noFill/>
          <a:ln>
            <a:noFill/>
          </a:ln>
        </p:spPr>
        <p:txBody>
          <a:bodyPr anchorCtr="0" anchor="t" bIns="91425" lIns="91425" rIns="91425" tIns="91425">
            <a:noAutofit/>
          </a:bodyPr>
          <a:lstStyle/>
          <a:p>
            <a:pPr lvl="0" rtl="0" algn="just">
              <a:spcBef>
                <a:spcPts val="0"/>
              </a:spcBef>
              <a:buNone/>
            </a:pPr>
            <a:r>
              <a:rPr lang="en-US" sz="2400">
                <a:solidFill>
                  <a:schemeClr val="dk1"/>
                </a:solidFill>
              </a:rPr>
              <a:t>Establece un sistema de informe anuales que examina </a:t>
            </a:r>
            <a:r>
              <a:rPr lang="en-US" sz="2400"/>
              <a:t>el Comité de Derechos Económicos, Sociales y Culturales del Consejo </a:t>
            </a:r>
            <a:r>
              <a:rPr lang="en-US" sz="2400">
                <a:solidFill>
                  <a:schemeClr val="dk1"/>
                </a:solidFill>
              </a:rPr>
              <a:t>Económico y Social de la ONU, que hace recomendaciones.</a:t>
            </a:r>
          </a:p>
          <a:p>
            <a:pPr lvl="0" rtl="0" algn="just">
              <a:spcBef>
                <a:spcPts val="0"/>
              </a:spcBef>
              <a:buNone/>
            </a:pPr>
            <a:r>
              <a:t/>
            </a:r>
            <a:endParaRPr sz="2400">
              <a:solidFill>
                <a:schemeClr val="dk1"/>
              </a:solidFill>
            </a:endParaRPr>
          </a:p>
          <a:p>
            <a:pPr lvl="0" rtl="0">
              <a:spcBef>
                <a:spcPts val="0"/>
              </a:spcBef>
              <a:buNone/>
            </a:pPr>
            <a:r>
              <a:t/>
            </a:r>
            <a:endParaRPr/>
          </a:p>
        </p:txBody>
      </p:sp>
      <p:sp>
        <p:nvSpPr>
          <p:cNvPr id="1110" name="Shape 1110"/>
          <p:cNvSpPr/>
          <p:nvPr/>
        </p:nvSpPr>
        <p:spPr>
          <a:xfrm>
            <a:off x="9838300" y="0"/>
            <a:ext cx="199800" cy="350400"/>
          </a:xfrm>
          <a:prstGeom prst="leftArrow">
            <a:avLst>
              <a:gd fmla="val 50000" name="adj1"/>
              <a:gd fmla="val 50000" name="adj2"/>
            </a:avLst>
          </a:prstGeom>
          <a:solidFill>
            <a:srgbClr val="FF00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transition spd="slow">
    <p:cut/>
  </p:transition>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14" name="Shape 1114"/>
        <p:cNvGrpSpPr/>
        <p:nvPr/>
      </p:nvGrpSpPr>
      <p:grpSpPr>
        <a:xfrm>
          <a:off x="0" y="0"/>
          <a:ext cx="0" cy="0"/>
          <a:chOff x="0" y="0"/>
          <a:chExt cx="0" cy="0"/>
        </a:xfrm>
      </p:grpSpPr>
      <p:pic>
        <p:nvPicPr>
          <p:cNvPr id="1115" name="Shape 1115"/>
          <p:cNvPicPr preferRelativeResize="0"/>
          <p:nvPr/>
        </p:nvPicPr>
        <p:blipFill>
          <a:blip r:embed="rId3">
            <a:alphaModFix/>
          </a:blip>
          <a:stretch>
            <a:fillRect/>
          </a:stretch>
        </p:blipFill>
        <p:spPr>
          <a:xfrm>
            <a:off x="-366206" y="81725"/>
            <a:ext cx="4154281" cy="5135125"/>
          </a:xfrm>
          <a:prstGeom prst="rect">
            <a:avLst/>
          </a:prstGeom>
          <a:noFill/>
          <a:ln>
            <a:noFill/>
          </a:ln>
        </p:spPr>
      </p:pic>
      <p:sp>
        <p:nvSpPr>
          <p:cNvPr id="1116" name="Shape 1116"/>
          <p:cNvSpPr txBox="1"/>
          <p:nvPr/>
        </p:nvSpPr>
        <p:spPr>
          <a:xfrm>
            <a:off x="3369775" y="506850"/>
            <a:ext cx="6583200" cy="4862400"/>
          </a:xfrm>
          <a:prstGeom prst="rect">
            <a:avLst/>
          </a:prstGeom>
          <a:noFill/>
          <a:ln>
            <a:noFill/>
          </a:ln>
        </p:spPr>
        <p:txBody>
          <a:bodyPr anchorCtr="0" anchor="t" bIns="91425" lIns="91425" rIns="91425" tIns="91425">
            <a:noAutofit/>
          </a:bodyPr>
          <a:lstStyle/>
          <a:p>
            <a:pPr lvl="0" algn="just">
              <a:spcBef>
                <a:spcPts val="0"/>
              </a:spcBef>
              <a:buNone/>
            </a:pPr>
            <a:r>
              <a:rPr lang="en-US" sz="3000"/>
              <a:t>Firmado en 1969, amplía los derechos de la Convención Americana. Entró en vigencia en 1978. </a:t>
            </a:r>
            <a:r>
              <a:rPr lang="en-US" sz="3000">
                <a:solidFill>
                  <a:schemeClr val="dk1"/>
                </a:solidFill>
              </a:rPr>
              <a:t>Crea la Corte IDH y la Comisión IDH.</a:t>
            </a:r>
          </a:p>
          <a:p>
            <a:pPr lvl="0" algn="just">
              <a:spcBef>
                <a:spcPts val="0"/>
              </a:spcBef>
              <a:buNone/>
            </a:pPr>
            <a:r>
              <a:t/>
            </a:r>
            <a:endParaRPr sz="1000"/>
          </a:p>
          <a:p>
            <a:pPr lvl="0" algn="just">
              <a:spcBef>
                <a:spcPts val="0"/>
              </a:spcBef>
              <a:buNone/>
            </a:pPr>
            <a:r>
              <a:rPr lang="en-US" sz="1800"/>
              <a:t>Una de sus primeras actuaciones fue la denuncia y la condena a la dictadura argentina, impulsada por el presidente Carter de EEUU.</a:t>
            </a:r>
          </a:p>
          <a:p>
            <a:pPr lvl="0" algn="just">
              <a:spcBef>
                <a:spcPts val="0"/>
              </a:spcBef>
              <a:buNone/>
            </a:pPr>
            <a:r>
              <a:rPr lang="en-US" sz="3000"/>
              <a:t>.</a:t>
            </a:r>
          </a:p>
        </p:txBody>
      </p:sp>
      <p:sp>
        <p:nvSpPr>
          <p:cNvPr id="1117" name="Shape 1117"/>
          <p:cNvSpPr/>
          <p:nvPr/>
        </p:nvSpPr>
        <p:spPr>
          <a:xfrm>
            <a:off x="9838300" y="0"/>
            <a:ext cx="199800" cy="350400"/>
          </a:xfrm>
          <a:prstGeom prst="leftArrow">
            <a:avLst>
              <a:gd fmla="val 50000" name="adj1"/>
              <a:gd fmla="val 50000" name="adj2"/>
            </a:avLst>
          </a:prstGeom>
          <a:solidFill>
            <a:srgbClr val="FF00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1118" name="Shape 1118"/>
          <p:cNvPicPr preferRelativeResize="0"/>
          <p:nvPr/>
        </p:nvPicPr>
        <p:blipFill>
          <a:blip r:embed="rId4">
            <a:alphaModFix/>
          </a:blip>
          <a:stretch>
            <a:fillRect/>
          </a:stretch>
        </p:blipFill>
        <p:spPr>
          <a:xfrm rot="213826">
            <a:off x="192800" y="4067024"/>
            <a:ext cx="6029324" cy="3181349"/>
          </a:xfrm>
          <a:prstGeom prst="rect">
            <a:avLst/>
          </a:prstGeom>
          <a:noFill/>
          <a:ln cap="flat" cmpd="sng" w="9525">
            <a:solidFill>
              <a:srgbClr val="BBE0E3"/>
            </a:solidFill>
            <a:prstDash val="solid"/>
            <a:round/>
            <a:headEnd len="med" w="med" type="none"/>
            <a:tailEnd len="med" w="med" type="none"/>
          </a:ln>
        </p:spPr>
      </p:pic>
      <p:pic>
        <p:nvPicPr>
          <p:cNvPr id="1119" name="Shape 1119"/>
          <p:cNvPicPr preferRelativeResize="0"/>
          <p:nvPr/>
        </p:nvPicPr>
        <p:blipFill>
          <a:blip r:embed="rId5">
            <a:alphaModFix/>
          </a:blip>
          <a:stretch>
            <a:fillRect/>
          </a:stretch>
        </p:blipFill>
        <p:spPr>
          <a:xfrm rot="-871097">
            <a:off x="4888740" y="4837939"/>
            <a:ext cx="4977470" cy="1847872"/>
          </a:xfrm>
          <a:prstGeom prst="rect">
            <a:avLst/>
          </a:prstGeom>
          <a:noFill/>
          <a:ln>
            <a:noFill/>
          </a:ln>
        </p:spPr>
      </p:pic>
    </p:spTree>
  </p:cSld>
  <p:clrMapOvr>
    <a:masterClrMapping/>
  </p:clrMapOvr>
  <p:transition spd="slow">
    <p:cut/>
  </p:transition>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23" name="Shape 1123"/>
        <p:cNvGrpSpPr/>
        <p:nvPr/>
      </p:nvGrpSpPr>
      <p:grpSpPr>
        <a:xfrm>
          <a:off x="0" y="0"/>
          <a:ext cx="0" cy="0"/>
          <a:chOff x="0" y="0"/>
          <a:chExt cx="0" cy="0"/>
        </a:xfrm>
      </p:grpSpPr>
      <p:pic>
        <p:nvPicPr>
          <p:cNvPr id="1124" name="Shape 1124"/>
          <p:cNvPicPr preferRelativeResize="0"/>
          <p:nvPr/>
        </p:nvPicPr>
        <p:blipFill>
          <a:blip r:embed="rId3">
            <a:alphaModFix/>
          </a:blip>
          <a:stretch>
            <a:fillRect/>
          </a:stretch>
        </p:blipFill>
        <p:spPr>
          <a:xfrm>
            <a:off x="44925" y="45900"/>
            <a:ext cx="6014875" cy="1832124"/>
          </a:xfrm>
          <a:prstGeom prst="rect">
            <a:avLst/>
          </a:prstGeom>
          <a:noFill/>
          <a:ln>
            <a:noFill/>
          </a:ln>
        </p:spPr>
      </p:pic>
      <p:sp>
        <p:nvSpPr>
          <p:cNvPr id="1125" name="Shape 1125"/>
          <p:cNvSpPr txBox="1"/>
          <p:nvPr/>
        </p:nvSpPr>
        <p:spPr>
          <a:xfrm rot="-782659">
            <a:off x="50690" y="24892"/>
            <a:ext cx="2151928" cy="1249192"/>
          </a:xfrm>
          <a:prstGeom prst="rect">
            <a:avLst/>
          </a:prstGeom>
          <a:noFill/>
          <a:ln>
            <a:noFill/>
          </a:ln>
        </p:spPr>
        <p:txBody>
          <a:bodyPr anchorCtr="0" anchor="t" bIns="91425" lIns="91425" rIns="91425" tIns="91425">
            <a:noAutofit/>
          </a:bodyPr>
          <a:lstStyle/>
          <a:p>
            <a:pPr lvl="0" rtl="0">
              <a:spcBef>
                <a:spcPts val="0"/>
              </a:spcBef>
              <a:buNone/>
            </a:pPr>
            <a:r>
              <a:rPr b="1" lang="en-US" sz="3000">
                <a:solidFill>
                  <a:srgbClr val="FF9900"/>
                </a:solidFill>
              </a:rPr>
              <a:t>CEDAW</a:t>
            </a:r>
          </a:p>
        </p:txBody>
      </p:sp>
      <p:sp>
        <p:nvSpPr>
          <p:cNvPr id="1126" name="Shape 1126"/>
          <p:cNvSpPr/>
          <p:nvPr/>
        </p:nvSpPr>
        <p:spPr>
          <a:xfrm>
            <a:off x="9838300" y="0"/>
            <a:ext cx="199800" cy="350400"/>
          </a:xfrm>
          <a:prstGeom prst="leftArrow">
            <a:avLst>
              <a:gd fmla="val 50000" name="adj1"/>
              <a:gd fmla="val 50000" name="adj2"/>
            </a:avLst>
          </a:prstGeom>
          <a:solidFill>
            <a:srgbClr val="FF00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127" name="Shape 1127"/>
          <p:cNvSpPr txBox="1"/>
          <p:nvPr/>
        </p:nvSpPr>
        <p:spPr>
          <a:xfrm>
            <a:off x="6158250" y="269150"/>
            <a:ext cx="3922500" cy="747300"/>
          </a:xfrm>
          <a:prstGeom prst="rect">
            <a:avLst/>
          </a:prstGeom>
          <a:noFill/>
          <a:ln>
            <a:noFill/>
          </a:ln>
        </p:spPr>
        <p:txBody>
          <a:bodyPr anchorCtr="0" anchor="t" bIns="91425" lIns="91425" rIns="91425" tIns="91425">
            <a:noAutofit/>
          </a:bodyPr>
          <a:lstStyle/>
          <a:p>
            <a:pPr lvl="0">
              <a:spcBef>
                <a:spcPts val="0"/>
              </a:spcBef>
              <a:buNone/>
            </a:pPr>
            <a:r>
              <a:rPr lang="en-US"/>
              <a:t>Firmada en 1979. EEUU, Irán, Sudán, Tonga y Somalia son los únicos países del mundo que no adhirieron o ratificaron la Convención.</a:t>
            </a:r>
          </a:p>
        </p:txBody>
      </p:sp>
      <p:pic>
        <p:nvPicPr>
          <p:cNvPr id="1128" name="Shape 1128"/>
          <p:cNvPicPr preferRelativeResize="0"/>
          <p:nvPr/>
        </p:nvPicPr>
        <p:blipFill>
          <a:blip r:embed="rId4">
            <a:alphaModFix/>
          </a:blip>
          <a:stretch>
            <a:fillRect/>
          </a:stretch>
        </p:blipFill>
        <p:spPr>
          <a:xfrm>
            <a:off x="1061900" y="4896099"/>
            <a:ext cx="5310650" cy="2210699"/>
          </a:xfrm>
          <a:prstGeom prst="rect">
            <a:avLst/>
          </a:prstGeom>
          <a:noFill/>
          <a:ln>
            <a:noFill/>
          </a:ln>
        </p:spPr>
      </p:pic>
      <p:sp>
        <p:nvSpPr>
          <p:cNvPr id="1129" name="Shape 1129"/>
          <p:cNvSpPr txBox="1"/>
          <p:nvPr/>
        </p:nvSpPr>
        <p:spPr>
          <a:xfrm>
            <a:off x="463725" y="2305125"/>
            <a:ext cx="6134100" cy="1094100"/>
          </a:xfrm>
          <a:prstGeom prst="rect">
            <a:avLst/>
          </a:prstGeom>
          <a:solidFill>
            <a:srgbClr val="D9D9D9"/>
          </a:solidFill>
          <a:ln cap="flat" cmpd="sng" w="9525">
            <a:solidFill>
              <a:srgbClr val="BBE0E3"/>
            </a:solidFill>
            <a:prstDash val="solid"/>
            <a:round/>
            <a:headEnd len="med" w="med" type="none"/>
            <a:tailEnd len="med" w="med" type="none"/>
          </a:ln>
        </p:spPr>
        <p:txBody>
          <a:bodyPr anchorCtr="0" anchor="t" bIns="91425" lIns="91425" rIns="91425" tIns="91425">
            <a:noAutofit/>
          </a:bodyPr>
          <a:lstStyle/>
          <a:p>
            <a:pPr lvl="0" algn="just">
              <a:spcBef>
                <a:spcPts val="0"/>
              </a:spcBef>
              <a:buNone/>
            </a:pPr>
            <a:r>
              <a:rPr lang="en-US" sz="1200">
                <a:latin typeface="Merriweather"/>
                <a:ea typeface="Merriweather"/>
                <a:cs typeface="Merriweather"/>
                <a:sym typeface="Merriweather"/>
              </a:rPr>
              <a:t>“Modificar los patrones socioculturales de conducta de hombres y mujeres, con miras a alcanzar la eliminación de los prejuicios y las prácticas consuetudinarias y de cualquier otra índole que estén basados en la idea de la inferioridad o superioridad de cualquiera de los sexos o en funciones estereotipadas de hombres y mujeres.”</a:t>
            </a:r>
          </a:p>
        </p:txBody>
      </p:sp>
      <p:sp>
        <p:nvSpPr>
          <p:cNvPr id="1130" name="Shape 1130"/>
          <p:cNvSpPr txBox="1"/>
          <p:nvPr/>
        </p:nvSpPr>
        <p:spPr>
          <a:xfrm>
            <a:off x="221075" y="3734500"/>
            <a:ext cx="9684000" cy="1390200"/>
          </a:xfrm>
          <a:prstGeom prst="rect">
            <a:avLst/>
          </a:prstGeom>
          <a:noFill/>
          <a:ln>
            <a:noFill/>
          </a:ln>
        </p:spPr>
        <p:txBody>
          <a:bodyPr anchorCtr="0" anchor="t" bIns="91425" lIns="91425" rIns="91425" tIns="91425">
            <a:noAutofit/>
          </a:bodyPr>
          <a:lstStyle/>
          <a:p>
            <a:pPr lvl="0" algn="just">
              <a:spcBef>
                <a:spcPts val="0"/>
              </a:spcBef>
              <a:buNone/>
            </a:pPr>
            <a:r>
              <a:rPr lang="en-US"/>
              <a:t>Busca eliminar la discriminación contra la mujer, Reconoce la igualdad de hombres y mujeres en todos los campos: política, educación, familia, trabajo (igual trabajo igual remuneración), salud, deporte, nacionalidad, nombre, propiedad, etc. Crea el Comité para la Eliminación de la Discriminación contra la Mujer. Condena la trata y explotación sexual. No menciona la violencia de género (Declaración 1993). En 2006 se aprobó (en el Senado por 32 votos a 12) la ratificación del Protocolo Facultativo que permite realizar denuncias individuales e investigar violaciones al Convenio. </a:t>
            </a:r>
          </a:p>
        </p:txBody>
      </p:sp>
      <p:sp>
        <p:nvSpPr>
          <p:cNvPr id="1131" name="Shape 1131"/>
          <p:cNvSpPr txBox="1"/>
          <p:nvPr/>
        </p:nvSpPr>
        <p:spPr>
          <a:xfrm>
            <a:off x="6491800" y="4533675"/>
            <a:ext cx="3346500" cy="2816700"/>
          </a:xfrm>
          <a:prstGeom prst="rect">
            <a:avLst/>
          </a:prstGeom>
          <a:noFill/>
          <a:ln>
            <a:noFill/>
          </a:ln>
        </p:spPr>
        <p:txBody>
          <a:bodyPr anchorCtr="0" anchor="t" bIns="91425" lIns="91425" rIns="91425" tIns="91425">
            <a:noAutofit/>
          </a:bodyPr>
          <a:lstStyle/>
          <a:p>
            <a:pPr lvl="0">
              <a:spcBef>
                <a:spcPts val="0"/>
              </a:spcBef>
              <a:buNone/>
            </a:pPr>
            <a:r>
              <a:t/>
            </a:r>
            <a:endParaRPr/>
          </a:p>
        </p:txBody>
      </p:sp>
      <p:sp>
        <p:nvSpPr>
          <p:cNvPr id="1132" name="Shape 1132"/>
          <p:cNvSpPr txBox="1"/>
          <p:nvPr/>
        </p:nvSpPr>
        <p:spPr>
          <a:xfrm>
            <a:off x="5991550" y="4819925"/>
            <a:ext cx="3980400" cy="2745900"/>
          </a:xfrm>
          <a:prstGeom prst="rect">
            <a:avLst/>
          </a:prstGeom>
          <a:noFill/>
          <a:ln>
            <a:noFill/>
          </a:ln>
        </p:spPr>
        <p:txBody>
          <a:bodyPr anchorCtr="0" anchor="t" bIns="91425" lIns="91425" rIns="91425" tIns="91425">
            <a:noAutofit/>
          </a:bodyPr>
          <a:lstStyle/>
          <a:p>
            <a:pPr lvl="0" algn="just">
              <a:spcBef>
                <a:spcPts val="0"/>
              </a:spcBef>
              <a:buClr>
                <a:schemeClr val="dk1"/>
              </a:buClr>
              <a:buFont typeface="Arial"/>
              <a:buNone/>
            </a:pPr>
            <a:r>
              <a:rPr lang="en-US"/>
              <a:t>El COM-CEDAW es uno de los siete comités: Comité de Derechos Humanos (HRC), el Comité de Derechos Económicos, Sociales y Culturales (CESCR), el Comité para la Eliminación de la Discriminación Racial (CERD), el Comité contra la Tortura (CAT), el Comité de los Derechos del Niño (CRC) y el Comité para la Protección de los Derechos de los Trabajadores Migratorios y de sus familiares (CMW). Solo cuatro de estos comités (el CEDAW, el HRC, el CERD y el CAT) pueden, recibir reclamos individuales.</a:t>
            </a:r>
          </a:p>
          <a:p>
            <a:pPr lvl="0" algn="just">
              <a:spcBef>
                <a:spcPts val="0"/>
              </a:spcBef>
              <a:buNone/>
            </a:pPr>
            <a:r>
              <a:t/>
            </a:r>
            <a:endParaRPr/>
          </a:p>
        </p:txBody>
      </p:sp>
      <p:sp>
        <p:nvSpPr>
          <p:cNvPr id="1133" name="Shape 1133"/>
          <p:cNvSpPr txBox="1"/>
          <p:nvPr/>
        </p:nvSpPr>
        <p:spPr>
          <a:xfrm>
            <a:off x="6957150" y="1091875"/>
            <a:ext cx="3014700" cy="2642700"/>
          </a:xfrm>
          <a:prstGeom prst="rect">
            <a:avLst/>
          </a:prstGeom>
          <a:solidFill>
            <a:srgbClr val="8E7CC3"/>
          </a:solidFill>
          <a:ln>
            <a:noFill/>
          </a:ln>
        </p:spPr>
        <p:txBody>
          <a:bodyPr anchorCtr="0" anchor="t" bIns="91425" lIns="91425" rIns="91425" tIns="91425">
            <a:noAutofit/>
          </a:bodyPr>
          <a:lstStyle/>
          <a:p>
            <a:pPr lvl="0" algn="ctr">
              <a:spcBef>
                <a:spcPts val="0"/>
              </a:spcBef>
              <a:buNone/>
            </a:pPr>
            <a:r>
              <a:rPr b="1" lang="en-US">
                <a:solidFill>
                  <a:srgbClr val="FFFFFF"/>
                </a:solidFill>
                <a:latin typeface="Gloria Hallelujah"/>
                <a:ea typeface="Gloria Hallelujah"/>
                <a:cs typeface="Gloria Hallelujah"/>
                <a:sym typeface="Gloria Hallelujah"/>
              </a:rPr>
              <a:t>FEMINISMO</a:t>
            </a:r>
          </a:p>
          <a:p>
            <a:pPr lvl="0">
              <a:spcBef>
                <a:spcPts val="0"/>
              </a:spcBef>
              <a:buNone/>
            </a:pPr>
            <a:r>
              <a:t/>
            </a:r>
            <a:endParaRPr b="1">
              <a:solidFill>
                <a:srgbClr val="FFFFFF"/>
              </a:solidFill>
              <a:latin typeface="Gloria Hallelujah"/>
              <a:ea typeface="Gloria Hallelujah"/>
              <a:cs typeface="Gloria Hallelujah"/>
              <a:sym typeface="Gloria Hallelujah"/>
            </a:endParaRPr>
          </a:p>
          <a:p>
            <a:pPr indent="-228600" lvl="0" marL="457200" rtl="0">
              <a:spcBef>
                <a:spcPts val="0"/>
              </a:spcBef>
              <a:buClr>
                <a:srgbClr val="FFFFFF"/>
              </a:buClr>
              <a:buFont typeface="Gloria Hallelujah"/>
              <a:buChar char="●"/>
            </a:pPr>
            <a:r>
              <a:rPr b="1" lang="en-US">
                <a:solidFill>
                  <a:srgbClr val="FFFFFF"/>
                </a:solidFill>
                <a:latin typeface="Gloria Hallelujah"/>
                <a:ea typeface="Gloria Hallelujah"/>
                <a:cs typeface="Gloria Hallelujah"/>
                <a:sym typeface="Gloria Hallelujah"/>
              </a:rPr>
              <a:t>Sexo</a:t>
            </a:r>
          </a:p>
          <a:p>
            <a:pPr indent="-228600" lvl="0" marL="457200" rtl="0">
              <a:spcBef>
                <a:spcPts val="0"/>
              </a:spcBef>
              <a:buClr>
                <a:srgbClr val="FFFFFF"/>
              </a:buClr>
              <a:buFont typeface="Gloria Hallelujah"/>
              <a:buChar char="●"/>
            </a:pPr>
            <a:r>
              <a:rPr b="1" lang="en-US">
                <a:solidFill>
                  <a:srgbClr val="FFFFFF"/>
                </a:solidFill>
                <a:latin typeface="Gloria Hallelujah"/>
                <a:ea typeface="Gloria Hallelujah"/>
                <a:cs typeface="Gloria Hallelujah"/>
                <a:sym typeface="Gloria Hallelujah"/>
              </a:rPr>
              <a:t>Género</a:t>
            </a:r>
          </a:p>
          <a:p>
            <a:pPr indent="-228600" lvl="0" marL="457200" rtl="0">
              <a:spcBef>
                <a:spcPts val="0"/>
              </a:spcBef>
              <a:buClr>
                <a:srgbClr val="FFFFFF"/>
              </a:buClr>
              <a:buFont typeface="Gloria Hallelujah"/>
              <a:buChar char="●"/>
            </a:pPr>
            <a:r>
              <a:rPr b="1" lang="en-US">
                <a:solidFill>
                  <a:srgbClr val="FFFFFF"/>
                </a:solidFill>
                <a:latin typeface="Gloria Hallelujah"/>
                <a:ea typeface="Gloria Hallelujah"/>
                <a:cs typeface="Gloria Hallelujah"/>
                <a:sym typeface="Gloria Hallelujah"/>
              </a:rPr>
              <a:t>Patriarcado</a:t>
            </a:r>
          </a:p>
          <a:p>
            <a:pPr indent="-228600" lvl="0" marL="457200" rtl="0">
              <a:spcBef>
                <a:spcPts val="0"/>
              </a:spcBef>
              <a:buClr>
                <a:srgbClr val="FFFFFF"/>
              </a:buClr>
              <a:buFont typeface="Gloria Hallelujah"/>
              <a:buChar char="●"/>
            </a:pPr>
            <a:r>
              <a:rPr b="1" lang="en-US">
                <a:solidFill>
                  <a:srgbClr val="FFFFFF"/>
                </a:solidFill>
                <a:latin typeface="Gloria Hallelujah"/>
                <a:ea typeface="Gloria Hallelujah"/>
                <a:cs typeface="Gloria Hallelujah"/>
                <a:sym typeface="Gloria Hallelujah"/>
              </a:rPr>
              <a:t>Machismo</a:t>
            </a:r>
          </a:p>
          <a:p>
            <a:pPr indent="-228600" lvl="0" marL="457200" rtl="0">
              <a:spcBef>
                <a:spcPts val="0"/>
              </a:spcBef>
              <a:buClr>
                <a:srgbClr val="FFFFFF"/>
              </a:buClr>
              <a:buFont typeface="Gloria Hallelujah"/>
              <a:buChar char="●"/>
            </a:pPr>
            <a:r>
              <a:rPr b="1" lang="en-US">
                <a:solidFill>
                  <a:srgbClr val="FFFFFF"/>
                </a:solidFill>
                <a:latin typeface="Gloria Hallelujah"/>
                <a:ea typeface="Gloria Hallelujah"/>
                <a:cs typeface="Gloria Hallelujah"/>
                <a:sym typeface="Gloria Hallelujah"/>
              </a:rPr>
              <a:t>Femicidio</a:t>
            </a:r>
          </a:p>
          <a:p>
            <a:pPr indent="-228600" lvl="0" marL="457200" rtl="0">
              <a:spcBef>
                <a:spcPts val="0"/>
              </a:spcBef>
              <a:buClr>
                <a:srgbClr val="FFFFFF"/>
              </a:buClr>
              <a:buFont typeface="Gloria Hallelujah"/>
              <a:buChar char="●"/>
            </a:pPr>
            <a:r>
              <a:rPr b="1" lang="en-US">
                <a:solidFill>
                  <a:srgbClr val="FFFFFF"/>
                </a:solidFill>
                <a:latin typeface="Gloria Hallelujah"/>
                <a:ea typeface="Gloria Hallelujah"/>
                <a:cs typeface="Gloria Hallelujah"/>
                <a:sym typeface="Gloria Hallelujah"/>
              </a:rPr>
              <a:t>Perspectiva de género</a:t>
            </a:r>
          </a:p>
          <a:p>
            <a:pPr indent="-228600" lvl="0" marL="457200" rtl="0">
              <a:spcBef>
                <a:spcPts val="0"/>
              </a:spcBef>
              <a:buClr>
                <a:srgbClr val="FFFFFF"/>
              </a:buClr>
              <a:buFont typeface="Gloria Hallelujah"/>
              <a:buChar char="●"/>
            </a:pPr>
            <a:r>
              <a:rPr b="1" lang="en-US">
                <a:solidFill>
                  <a:srgbClr val="FFFFFF"/>
                </a:solidFill>
                <a:latin typeface="Gloria Hallelujah"/>
                <a:ea typeface="Gloria Hallelujah"/>
                <a:cs typeface="Gloria Hallelujah"/>
                <a:sym typeface="Gloria Hallelujah"/>
              </a:rPr>
              <a:t>Lenguaje no sexista</a:t>
            </a:r>
          </a:p>
          <a:p>
            <a:pPr indent="-228600" lvl="0" marL="457200" rtl="0">
              <a:spcBef>
                <a:spcPts val="0"/>
              </a:spcBef>
              <a:buClr>
                <a:srgbClr val="FFFFFF"/>
              </a:buClr>
              <a:buFont typeface="Gloria Hallelujah"/>
              <a:buChar char="●"/>
            </a:pPr>
            <a:r>
              <a:rPr b="1" lang="en-US">
                <a:solidFill>
                  <a:srgbClr val="FFFFFF"/>
                </a:solidFill>
                <a:latin typeface="Gloria Hallelujah"/>
                <a:ea typeface="Gloria Hallelujah"/>
                <a:cs typeface="Gloria Hallelujah"/>
                <a:sym typeface="Gloria Hallelujah"/>
              </a:rPr>
              <a:t>Orientación de género</a:t>
            </a:r>
          </a:p>
          <a:p>
            <a:pPr indent="-228600" lvl="0" marL="457200" rtl="0">
              <a:spcBef>
                <a:spcPts val="0"/>
              </a:spcBef>
              <a:buClr>
                <a:srgbClr val="FFFFFF"/>
              </a:buClr>
              <a:buFont typeface="Gloria Hallelujah"/>
              <a:buChar char="●"/>
            </a:pPr>
            <a:r>
              <a:rPr b="1" lang="en-US">
                <a:solidFill>
                  <a:srgbClr val="FFFFFF"/>
                </a:solidFill>
                <a:latin typeface="Gloria Hallelujah"/>
                <a:ea typeface="Gloria Hallelujah"/>
                <a:cs typeface="Gloria Hallelujah"/>
                <a:sym typeface="Gloria Hallelujah"/>
              </a:rPr>
              <a:t>Salud y derechos sexuales</a:t>
            </a:r>
          </a:p>
          <a:p>
            <a:pPr indent="-228600" lvl="0" marL="457200">
              <a:spcBef>
                <a:spcPts val="0"/>
              </a:spcBef>
              <a:buClr>
                <a:srgbClr val="FFFFFF"/>
              </a:buClr>
              <a:buFont typeface="Gloria Hallelujah"/>
              <a:buChar char="●"/>
            </a:pPr>
            <a:r>
              <a:rPr b="1" lang="en-US">
                <a:solidFill>
                  <a:srgbClr val="FFFFFF"/>
                </a:solidFill>
                <a:latin typeface="Gloria Hallelujah"/>
                <a:ea typeface="Gloria Hallelujah"/>
                <a:cs typeface="Gloria Hallelujah"/>
                <a:sym typeface="Gloria Hallelujah"/>
              </a:rPr>
              <a:t>Derechos reproductivos</a:t>
            </a:r>
          </a:p>
        </p:txBody>
      </p:sp>
      <p:pic>
        <p:nvPicPr>
          <p:cNvPr id="1134" name="Shape 1134"/>
          <p:cNvPicPr preferRelativeResize="0"/>
          <p:nvPr/>
        </p:nvPicPr>
        <p:blipFill>
          <a:blip r:embed="rId5">
            <a:alphaModFix/>
          </a:blip>
          <a:stretch>
            <a:fillRect/>
          </a:stretch>
        </p:blipFill>
        <p:spPr>
          <a:xfrm>
            <a:off x="9316599" y="990025"/>
            <a:ext cx="588549" cy="868300"/>
          </a:xfrm>
          <a:prstGeom prst="rect">
            <a:avLst/>
          </a:prstGeom>
          <a:noFill/>
          <a:ln>
            <a:noFill/>
          </a:ln>
        </p:spPr>
      </p:pic>
      <p:sp>
        <p:nvSpPr>
          <p:cNvPr id="1135" name="Shape 1135"/>
          <p:cNvSpPr/>
          <p:nvPr/>
        </p:nvSpPr>
        <p:spPr>
          <a:xfrm>
            <a:off x="360025" y="5960200"/>
            <a:ext cx="1460400" cy="1390200"/>
          </a:xfrm>
          <a:prstGeom prst="ellipse">
            <a:avLst/>
          </a:prstGeom>
          <a:solidFill>
            <a:srgbClr val="FF0000"/>
          </a:solidFill>
          <a:ln cap="flat" cmpd="sng" w="28575">
            <a:solidFill>
              <a:srgbClr val="00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136" name="Shape 1136"/>
          <p:cNvSpPr txBox="1"/>
          <p:nvPr/>
        </p:nvSpPr>
        <p:spPr>
          <a:xfrm>
            <a:off x="375375" y="6180800"/>
            <a:ext cx="1460400" cy="938400"/>
          </a:xfrm>
          <a:prstGeom prst="rect">
            <a:avLst/>
          </a:prstGeom>
          <a:noFill/>
          <a:ln>
            <a:noFill/>
          </a:ln>
        </p:spPr>
        <p:txBody>
          <a:bodyPr anchorCtr="0" anchor="t" bIns="91425" lIns="91425" rIns="91425" tIns="91425">
            <a:noAutofit/>
          </a:bodyPr>
          <a:lstStyle/>
          <a:p>
            <a:pPr lvl="0" algn="ctr">
              <a:spcBef>
                <a:spcPts val="0"/>
              </a:spcBef>
              <a:buNone/>
            </a:pPr>
            <a:r>
              <a:rPr b="1" lang="en-US">
                <a:solidFill>
                  <a:srgbClr val="FFFFFF"/>
                </a:solidFill>
              </a:rPr>
              <a:t>OTRAS</a:t>
            </a:r>
          </a:p>
          <a:p>
            <a:pPr lvl="0" rtl="0" algn="ctr">
              <a:spcBef>
                <a:spcPts val="0"/>
              </a:spcBef>
              <a:buNone/>
            </a:pPr>
            <a:r>
              <a:rPr b="1" lang="en-US" sz="1200">
                <a:solidFill>
                  <a:srgbClr val="FFFFFF"/>
                </a:solidFill>
              </a:rPr>
              <a:t>HERRAMIENTAS</a:t>
            </a:r>
          </a:p>
          <a:p>
            <a:pPr lvl="0" rtl="0" algn="ctr">
              <a:spcBef>
                <a:spcPts val="0"/>
              </a:spcBef>
              <a:buNone/>
            </a:pPr>
            <a:r>
              <a:rPr b="1" lang="en-US" sz="1200">
                <a:solidFill>
                  <a:srgbClr val="FFFFFF"/>
                </a:solidFill>
              </a:rPr>
              <a:t>DE DDHH DE</a:t>
            </a:r>
          </a:p>
          <a:p>
            <a:pPr lvl="0" algn="ctr">
              <a:spcBef>
                <a:spcPts val="0"/>
              </a:spcBef>
              <a:buNone/>
            </a:pPr>
            <a:r>
              <a:rPr b="1" lang="en-US" sz="1200">
                <a:solidFill>
                  <a:srgbClr val="FFFFFF"/>
                </a:solidFill>
              </a:rPr>
              <a:t>LAS MUJERES</a:t>
            </a:r>
          </a:p>
          <a:p>
            <a:pPr lvl="0">
              <a:spcBef>
                <a:spcPts val="0"/>
              </a:spcBef>
              <a:buNone/>
            </a:pPr>
            <a:r>
              <a:t/>
            </a:r>
            <a:endParaRP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5" name="Shape 155"/>
        <p:cNvGrpSpPr/>
        <p:nvPr/>
      </p:nvGrpSpPr>
      <p:grpSpPr>
        <a:xfrm>
          <a:off x="0" y="0"/>
          <a:ext cx="0" cy="0"/>
          <a:chOff x="0" y="0"/>
          <a:chExt cx="0" cy="0"/>
        </a:xfrm>
      </p:grpSpPr>
      <p:sp>
        <p:nvSpPr>
          <p:cNvPr id="156" name="Shape 156"/>
          <p:cNvSpPr txBox="1"/>
          <p:nvPr/>
        </p:nvSpPr>
        <p:spPr>
          <a:xfrm>
            <a:off x="471700" y="535475"/>
            <a:ext cx="9319800" cy="856800"/>
          </a:xfrm>
          <a:prstGeom prst="rect">
            <a:avLst/>
          </a:prstGeom>
          <a:noFill/>
          <a:ln>
            <a:noFill/>
          </a:ln>
        </p:spPr>
        <p:txBody>
          <a:bodyPr anchorCtr="0" anchor="t" bIns="91425" lIns="91425" rIns="91425" tIns="91425">
            <a:noAutofit/>
          </a:bodyPr>
          <a:lstStyle/>
          <a:p>
            <a:pPr lvl="0">
              <a:spcBef>
                <a:spcPts val="0"/>
              </a:spcBef>
              <a:buNone/>
            </a:pPr>
            <a:r>
              <a:t/>
            </a:r>
            <a:endParaRPr/>
          </a:p>
        </p:txBody>
      </p:sp>
      <p:pic>
        <p:nvPicPr>
          <p:cNvPr id="157" name="Shape 157"/>
          <p:cNvPicPr preferRelativeResize="0"/>
          <p:nvPr/>
        </p:nvPicPr>
        <p:blipFill>
          <a:blip r:embed="rId3">
            <a:alphaModFix/>
          </a:blip>
          <a:stretch>
            <a:fillRect/>
          </a:stretch>
        </p:blipFill>
        <p:spPr>
          <a:xfrm rot="-240516">
            <a:off x="520647" y="265147"/>
            <a:ext cx="3825403" cy="5104858"/>
          </a:xfrm>
          <a:prstGeom prst="rect">
            <a:avLst/>
          </a:prstGeom>
          <a:noFill/>
          <a:ln>
            <a:noFill/>
          </a:ln>
        </p:spPr>
      </p:pic>
      <p:pic>
        <p:nvPicPr>
          <p:cNvPr id="158" name="Shape 158"/>
          <p:cNvPicPr preferRelativeResize="0"/>
          <p:nvPr/>
        </p:nvPicPr>
        <p:blipFill>
          <a:blip r:embed="rId4">
            <a:alphaModFix/>
          </a:blip>
          <a:stretch>
            <a:fillRect/>
          </a:stretch>
        </p:blipFill>
        <p:spPr>
          <a:xfrm>
            <a:off x="5760100" y="-14725"/>
            <a:ext cx="4046549" cy="3667500"/>
          </a:xfrm>
          <a:prstGeom prst="rect">
            <a:avLst/>
          </a:prstGeom>
          <a:noFill/>
          <a:ln>
            <a:noFill/>
          </a:ln>
        </p:spPr>
      </p:pic>
      <p:sp>
        <p:nvSpPr>
          <p:cNvPr id="159" name="Shape 159"/>
          <p:cNvSpPr/>
          <p:nvPr/>
        </p:nvSpPr>
        <p:spPr>
          <a:xfrm>
            <a:off x="4096812" y="576600"/>
            <a:ext cx="1887000" cy="1190100"/>
          </a:xfrm>
          <a:prstGeom prst="wedgeEllipseCallout">
            <a:avLst>
              <a:gd fmla="val 63779" name="adj1"/>
              <a:gd fmla="val 137241" name="adj2"/>
            </a:avLst>
          </a:prstGeom>
          <a:solidFill>
            <a:schemeClr val="lt1"/>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60" name="Shape 160"/>
          <p:cNvSpPr txBox="1"/>
          <p:nvPr/>
        </p:nvSpPr>
        <p:spPr>
          <a:xfrm>
            <a:off x="3983800" y="819450"/>
            <a:ext cx="2143200" cy="856800"/>
          </a:xfrm>
          <a:prstGeom prst="rect">
            <a:avLst/>
          </a:prstGeom>
          <a:noFill/>
          <a:ln>
            <a:noFill/>
          </a:ln>
        </p:spPr>
        <p:txBody>
          <a:bodyPr anchorCtr="0" anchor="t" bIns="91425" lIns="91425" rIns="91425" tIns="91425">
            <a:noAutofit/>
          </a:bodyPr>
          <a:lstStyle/>
          <a:p>
            <a:pPr lvl="0" algn="ctr">
              <a:spcBef>
                <a:spcPts val="0"/>
              </a:spcBef>
              <a:buNone/>
            </a:pPr>
            <a:r>
              <a:rPr b="1" lang="en-US"/>
              <a:t>No son islámicos.</a:t>
            </a:r>
          </a:p>
          <a:p>
            <a:pPr lvl="0" algn="ctr">
              <a:spcBef>
                <a:spcPts val="0"/>
              </a:spcBef>
              <a:buNone/>
            </a:pPr>
            <a:r>
              <a:rPr b="1" lang="en-US"/>
              <a:t>No son seres humanos</a:t>
            </a:r>
            <a:r>
              <a:rPr lang="en-US"/>
              <a:t>.</a:t>
            </a:r>
          </a:p>
        </p:txBody>
      </p:sp>
      <p:pic>
        <p:nvPicPr>
          <p:cNvPr id="161" name="Shape 161"/>
          <p:cNvPicPr preferRelativeResize="0"/>
          <p:nvPr/>
        </p:nvPicPr>
        <p:blipFill>
          <a:blip r:embed="rId5">
            <a:alphaModFix/>
          </a:blip>
          <a:stretch>
            <a:fillRect/>
          </a:stretch>
        </p:blipFill>
        <p:spPr>
          <a:xfrm rot="552203">
            <a:off x="2776147" y="2606766"/>
            <a:ext cx="2227978" cy="3453642"/>
          </a:xfrm>
          <a:prstGeom prst="rect">
            <a:avLst/>
          </a:prstGeom>
          <a:noFill/>
          <a:ln>
            <a:noFill/>
          </a:ln>
        </p:spPr>
      </p:pic>
      <p:pic>
        <p:nvPicPr>
          <p:cNvPr id="162" name="Shape 162"/>
          <p:cNvPicPr preferRelativeResize="0"/>
          <p:nvPr/>
        </p:nvPicPr>
        <p:blipFill>
          <a:blip r:embed="rId6">
            <a:alphaModFix/>
          </a:blip>
          <a:stretch>
            <a:fillRect/>
          </a:stretch>
        </p:blipFill>
        <p:spPr>
          <a:xfrm rot="-287116">
            <a:off x="291744" y="3639408"/>
            <a:ext cx="2568250" cy="3422586"/>
          </a:xfrm>
          <a:prstGeom prst="rect">
            <a:avLst/>
          </a:prstGeom>
          <a:noFill/>
          <a:ln>
            <a:noFill/>
          </a:ln>
        </p:spPr>
      </p:pic>
      <p:sp>
        <p:nvSpPr>
          <p:cNvPr id="163" name="Shape 163"/>
          <p:cNvSpPr txBox="1"/>
          <p:nvPr/>
        </p:nvSpPr>
        <p:spPr>
          <a:xfrm>
            <a:off x="4935850" y="3652775"/>
            <a:ext cx="5023200" cy="2091000"/>
          </a:xfrm>
          <a:prstGeom prst="rect">
            <a:avLst/>
          </a:prstGeom>
          <a:noFill/>
          <a:ln>
            <a:noFill/>
          </a:ln>
        </p:spPr>
        <p:txBody>
          <a:bodyPr anchorCtr="0" anchor="t" bIns="91425" lIns="91425" rIns="91425" tIns="91425">
            <a:noAutofit/>
          </a:bodyPr>
          <a:lstStyle/>
          <a:p>
            <a:pPr lvl="0" algn="just">
              <a:spcBef>
                <a:spcPts val="0"/>
              </a:spcBef>
              <a:buNone/>
            </a:pPr>
            <a:r>
              <a:rPr lang="en-US"/>
              <a:t>Los derechos humanos se definen habitualmente aquellos derechos que les corresponden a las personas por el solo hecho de ser humanos. Parece una tautología. Algo obvio. Tiene así algo de siniestro.</a:t>
            </a:r>
          </a:p>
          <a:p>
            <a:pPr lvl="0" algn="just">
              <a:spcBef>
                <a:spcPts val="0"/>
              </a:spcBef>
              <a:buNone/>
            </a:pPr>
            <a:r>
              <a:t/>
            </a:r>
            <a:endParaRPr/>
          </a:p>
          <a:p>
            <a:pPr lvl="0" rtl="0" algn="just">
              <a:spcBef>
                <a:spcPts val="0"/>
              </a:spcBef>
              <a:buNone/>
            </a:pPr>
            <a:r>
              <a:rPr lang="en-US"/>
              <a:t>¿Qué pasa si se define al revés? Quienes no respetan los derechos humanos de otros seres humanos, es porque no los consideran seres humanos. Los derechos humanos son entonces una afirmación y una reivindicación de humanidad frente a quienes no te consideran un ser humano.</a:t>
            </a:r>
          </a:p>
          <a:p>
            <a:pPr lvl="0" rtl="0" algn="just">
              <a:spcBef>
                <a:spcPts val="0"/>
              </a:spcBef>
              <a:buNone/>
            </a:pPr>
            <a:r>
              <a:t/>
            </a:r>
            <a:endParaRPr/>
          </a:p>
          <a:p>
            <a:pPr lvl="0" algn="just">
              <a:spcBef>
                <a:spcPts val="0"/>
              </a:spcBef>
              <a:buNone/>
            </a:pPr>
            <a:r>
              <a:rPr lang="en-US"/>
              <a:t>Su origen es entonces </a:t>
            </a:r>
            <a:r>
              <a:rPr b="1" lang="en-US"/>
              <a:t>la negación de humanidad</a:t>
            </a:r>
            <a:r>
              <a:rPr lang="en-US"/>
              <a:t>, la deshumanización: bárbaros </a:t>
            </a:r>
            <a:r>
              <a:rPr lang="en-US">
                <a:solidFill>
                  <a:schemeClr val="dk1"/>
                </a:solidFill>
              </a:rPr>
              <a:t>(civilización o barbarie)</a:t>
            </a:r>
            <a:r>
              <a:rPr lang="en-US"/>
              <a:t>, bestias, monstruos, brujas, demonios. Exclusión, racialización, sexismo, clasismo, invisibilización, genocidio, ecocidio. </a:t>
            </a:r>
            <a:r>
              <a:rPr lang="en-US">
                <a:solidFill>
                  <a:schemeClr val="dk1"/>
                </a:solidFill>
              </a:rPr>
              <a:t>Civilización o barbarie es la fórmula del genocidio. La civilización occidental vs. la barbarie no occidental. El desconocimiento del otro. </a:t>
            </a:r>
            <a:r>
              <a:rPr b="1" lang="en-US">
                <a:solidFill>
                  <a:schemeClr val="dk1"/>
                </a:solidFill>
              </a:rPr>
              <a:t>LA CONQUISTA DE “LO OTRO”.</a:t>
            </a:r>
          </a:p>
        </p:txBody>
      </p:sp>
      <p:sp>
        <p:nvSpPr>
          <p:cNvPr id="164" name="Shape 164"/>
          <p:cNvSpPr txBox="1"/>
          <p:nvPr/>
        </p:nvSpPr>
        <p:spPr>
          <a:xfrm>
            <a:off x="153450" y="141125"/>
            <a:ext cx="5023200" cy="394200"/>
          </a:xfrm>
          <a:prstGeom prst="rect">
            <a:avLst/>
          </a:prstGeom>
          <a:solidFill>
            <a:schemeClr val="lt2"/>
          </a:solidFill>
          <a:ln>
            <a:noFill/>
          </a:ln>
        </p:spPr>
        <p:txBody>
          <a:bodyPr anchorCtr="0" anchor="t" bIns="91425" lIns="91425" rIns="91425" tIns="91425">
            <a:noAutofit/>
          </a:bodyPr>
          <a:lstStyle/>
          <a:p>
            <a:pPr lvl="0">
              <a:spcBef>
                <a:spcPts val="0"/>
              </a:spcBef>
              <a:buNone/>
            </a:pPr>
            <a:r>
              <a:rPr b="1" lang="en-US"/>
              <a:t>Los derechos de quienes no son considerados humanos</a:t>
            </a:r>
          </a:p>
        </p:txBody>
      </p:sp>
      <p:sp>
        <p:nvSpPr>
          <p:cNvPr id="165" name="Shape 165"/>
          <p:cNvSpPr txBox="1"/>
          <p:nvPr/>
        </p:nvSpPr>
        <p:spPr>
          <a:xfrm>
            <a:off x="610650" y="7070150"/>
            <a:ext cx="4782600" cy="479400"/>
          </a:xfrm>
          <a:prstGeom prst="rect">
            <a:avLst/>
          </a:prstGeom>
          <a:noFill/>
          <a:ln>
            <a:noFill/>
          </a:ln>
        </p:spPr>
        <p:txBody>
          <a:bodyPr anchorCtr="0" anchor="ctr" bIns="91425" lIns="91425" rIns="91425" tIns="91425">
            <a:noAutofit/>
          </a:bodyPr>
          <a:lstStyle/>
          <a:p>
            <a:pPr lvl="0" rtl="0" algn="just">
              <a:spcBef>
                <a:spcPts val="0"/>
              </a:spcBef>
              <a:buNone/>
            </a:pPr>
            <a:r>
              <a:rPr b="1" lang="en-US" sz="3000">
                <a:solidFill>
                  <a:schemeClr val="dk1"/>
                </a:solidFill>
                <a:latin typeface="Fjalla One"/>
                <a:ea typeface="Fjalla One"/>
                <a:cs typeface="Fjalla One"/>
                <a:sym typeface="Fjalla One"/>
              </a:rPr>
              <a:t>LA CONQUISTA DE “LO OTRO”.</a:t>
            </a:r>
          </a:p>
        </p:txBody>
      </p:sp>
    </p:spTree>
  </p:cSld>
  <p:clrMapOvr>
    <a:masterClrMapping/>
  </p:clrMapOvr>
  <p:transition spd="slow">
    <p:cut/>
  </p:transition>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40" name="Shape 1140"/>
        <p:cNvGrpSpPr/>
        <p:nvPr/>
      </p:nvGrpSpPr>
      <p:grpSpPr>
        <a:xfrm>
          <a:off x="0" y="0"/>
          <a:ext cx="0" cy="0"/>
          <a:chOff x="0" y="0"/>
          <a:chExt cx="0" cy="0"/>
        </a:xfrm>
      </p:grpSpPr>
      <p:sp>
        <p:nvSpPr>
          <p:cNvPr id="1141" name="Shape 1141"/>
          <p:cNvSpPr txBox="1"/>
          <p:nvPr/>
        </p:nvSpPr>
        <p:spPr>
          <a:xfrm>
            <a:off x="5242300" y="5795575"/>
            <a:ext cx="3776400" cy="778200"/>
          </a:xfrm>
          <a:prstGeom prst="rect">
            <a:avLst/>
          </a:prstGeom>
          <a:solidFill>
            <a:srgbClr val="A64D79"/>
          </a:solidFill>
          <a:ln>
            <a:noFill/>
          </a:ln>
        </p:spPr>
        <p:txBody>
          <a:bodyPr anchorCtr="0" anchor="t" bIns="91425" lIns="91425" rIns="91425" tIns="91425">
            <a:noAutofit/>
          </a:bodyPr>
          <a:lstStyle/>
          <a:p>
            <a:pPr lvl="0" rtl="0">
              <a:spcBef>
                <a:spcPts val="0"/>
              </a:spcBef>
              <a:buNone/>
            </a:pPr>
            <a:r>
              <a:t/>
            </a:r>
            <a:endParaRPr b="1">
              <a:solidFill>
                <a:srgbClr val="FFD966"/>
              </a:solidFill>
            </a:endParaRPr>
          </a:p>
        </p:txBody>
      </p:sp>
      <p:sp>
        <p:nvSpPr>
          <p:cNvPr id="1142" name="Shape 1142"/>
          <p:cNvSpPr/>
          <p:nvPr/>
        </p:nvSpPr>
        <p:spPr>
          <a:xfrm>
            <a:off x="9838300" y="0"/>
            <a:ext cx="199800" cy="350400"/>
          </a:xfrm>
          <a:prstGeom prst="leftArrow">
            <a:avLst>
              <a:gd fmla="val 50000" name="adj1"/>
              <a:gd fmla="val 50000" name="adj2"/>
            </a:avLst>
          </a:prstGeom>
          <a:solidFill>
            <a:srgbClr val="FF00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143" name="Shape 1143"/>
          <p:cNvSpPr txBox="1"/>
          <p:nvPr/>
        </p:nvSpPr>
        <p:spPr>
          <a:xfrm>
            <a:off x="6957150" y="1091875"/>
            <a:ext cx="3014700" cy="2688300"/>
          </a:xfrm>
          <a:prstGeom prst="rect">
            <a:avLst/>
          </a:prstGeom>
          <a:solidFill>
            <a:srgbClr val="8E7CC3"/>
          </a:solidFill>
          <a:ln>
            <a:noFill/>
          </a:ln>
        </p:spPr>
        <p:txBody>
          <a:bodyPr anchorCtr="0" anchor="t" bIns="91425" lIns="91425" rIns="91425" tIns="91425">
            <a:noAutofit/>
          </a:bodyPr>
          <a:lstStyle/>
          <a:p>
            <a:pPr lvl="0" rtl="0" algn="ctr">
              <a:spcBef>
                <a:spcPts val="0"/>
              </a:spcBef>
              <a:buNone/>
            </a:pPr>
            <a:r>
              <a:rPr b="1" lang="en-US">
                <a:solidFill>
                  <a:srgbClr val="FFFFFF"/>
                </a:solidFill>
                <a:latin typeface="Gloria Hallelujah"/>
                <a:ea typeface="Gloria Hallelujah"/>
                <a:cs typeface="Gloria Hallelujah"/>
                <a:sym typeface="Gloria Hallelujah"/>
              </a:rPr>
              <a:t>FEMINISMO</a:t>
            </a:r>
          </a:p>
          <a:p>
            <a:pPr lvl="0" rtl="0">
              <a:spcBef>
                <a:spcPts val="0"/>
              </a:spcBef>
              <a:buNone/>
            </a:pPr>
            <a:r>
              <a:t/>
            </a:r>
            <a:endParaRPr b="1">
              <a:solidFill>
                <a:srgbClr val="FFFFFF"/>
              </a:solidFill>
              <a:latin typeface="Gloria Hallelujah"/>
              <a:ea typeface="Gloria Hallelujah"/>
              <a:cs typeface="Gloria Hallelujah"/>
              <a:sym typeface="Gloria Hallelujah"/>
            </a:endParaRPr>
          </a:p>
          <a:p>
            <a:pPr indent="-228600" lvl="0" marL="457200" rtl="0">
              <a:spcBef>
                <a:spcPts val="0"/>
              </a:spcBef>
              <a:buClr>
                <a:srgbClr val="FFFFFF"/>
              </a:buClr>
              <a:buFont typeface="Gloria Hallelujah"/>
              <a:buChar char="●"/>
            </a:pPr>
            <a:r>
              <a:rPr b="1" lang="en-US">
                <a:solidFill>
                  <a:srgbClr val="FFFFFF"/>
                </a:solidFill>
                <a:latin typeface="Gloria Hallelujah"/>
                <a:ea typeface="Gloria Hallelujah"/>
                <a:cs typeface="Gloria Hallelujah"/>
                <a:sym typeface="Gloria Hallelujah"/>
              </a:rPr>
              <a:t>Sexo</a:t>
            </a:r>
          </a:p>
          <a:p>
            <a:pPr indent="-228600" lvl="0" marL="457200" rtl="0">
              <a:spcBef>
                <a:spcPts val="0"/>
              </a:spcBef>
              <a:buClr>
                <a:srgbClr val="FFFFFF"/>
              </a:buClr>
              <a:buFont typeface="Gloria Hallelujah"/>
              <a:buChar char="●"/>
            </a:pPr>
            <a:r>
              <a:rPr b="1" lang="en-US">
                <a:solidFill>
                  <a:srgbClr val="FFFFFF"/>
                </a:solidFill>
                <a:latin typeface="Gloria Hallelujah"/>
                <a:ea typeface="Gloria Hallelujah"/>
                <a:cs typeface="Gloria Hallelujah"/>
                <a:sym typeface="Gloria Hallelujah"/>
              </a:rPr>
              <a:t>Género</a:t>
            </a:r>
          </a:p>
          <a:p>
            <a:pPr indent="-228600" lvl="0" marL="457200" rtl="0">
              <a:spcBef>
                <a:spcPts val="0"/>
              </a:spcBef>
              <a:buClr>
                <a:srgbClr val="FFFFFF"/>
              </a:buClr>
              <a:buFont typeface="Gloria Hallelujah"/>
              <a:buChar char="●"/>
            </a:pPr>
            <a:r>
              <a:rPr b="1" lang="en-US">
                <a:solidFill>
                  <a:srgbClr val="FFFFFF"/>
                </a:solidFill>
                <a:latin typeface="Gloria Hallelujah"/>
                <a:ea typeface="Gloria Hallelujah"/>
                <a:cs typeface="Gloria Hallelujah"/>
                <a:sym typeface="Gloria Hallelujah"/>
              </a:rPr>
              <a:t>Patriarcado</a:t>
            </a:r>
          </a:p>
          <a:p>
            <a:pPr indent="-228600" lvl="0" marL="457200" rtl="0">
              <a:spcBef>
                <a:spcPts val="0"/>
              </a:spcBef>
              <a:buClr>
                <a:srgbClr val="FFFFFF"/>
              </a:buClr>
              <a:buFont typeface="Gloria Hallelujah"/>
              <a:buChar char="●"/>
            </a:pPr>
            <a:r>
              <a:rPr b="1" lang="en-US">
                <a:solidFill>
                  <a:srgbClr val="FFFFFF"/>
                </a:solidFill>
                <a:latin typeface="Gloria Hallelujah"/>
                <a:ea typeface="Gloria Hallelujah"/>
                <a:cs typeface="Gloria Hallelujah"/>
                <a:sym typeface="Gloria Hallelujah"/>
              </a:rPr>
              <a:t>Machismo</a:t>
            </a:r>
          </a:p>
          <a:p>
            <a:pPr indent="-228600" lvl="0" marL="457200" rtl="0">
              <a:spcBef>
                <a:spcPts val="0"/>
              </a:spcBef>
              <a:buClr>
                <a:srgbClr val="FFFFFF"/>
              </a:buClr>
              <a:buFont typeface="Gloria Hallelujah"/>
              <a:buChar char="●"/>
            </a:pPr>
            <a:r>
              <a:rPr b="1" lang="en-US">
                <a:solidFill>
                  <a:srgbClr val="FFFFFF"/>
                </a:solidFill>
                <a:latin typeface="Gloria Hallelujah"/>
                <a:ea typeface="Gloria Hallelujah"/>
                <a:cs typeface="Gloria Hallelujah"/>
                <a:sym typeface="Gloria Hallelujah"/>
              </a:rPr>
              <a:t>Femicidio</a:t>
            </a:r>
          </a:p>
          <a:p>
            <a:pPr indent="-228600" lvl="0" marL="457200" rtl="0">
              <a:spcBef>
                <a:spcPts val="0"/>
              </a:spcBef>
              <a:buClr>
                <a:srgbClr val="FFFFFF"/>
              </a:buClr>
              <a:buFont typeface="Gloria Hallelujah"/>
              <a:buChar char="●"/>
            </a:pPr>
            <a:r>
              <a:rPr b="1" lang="en-US">
                <a:solidFill>
                  <a:srgbClr val="FFFFFF"/>
                </a:solidFill>
                <a:latin typeface="Gloria Hallelujah"/>
                <a:ea typeface="Gloria Hallelujah"/>
                <a:cs typeface="Gloria Hallelujah"/>
                <a:sym typeface="Gloria Hallelujah"/>
              </a:rPr>
              <a:t>Perspectiva de género</a:t>
            </a:r>
          </a:p>
          <a:p>
            <a:pPr indent="-228600" lvl="0" marL="457200" rtl="0">
              <a:spcBef>
                <a:spcPts val="0"/>
              </a:spcBef>
              <a:buClr>
                <a:srgbClr val="FFFFFF"/>
              </a:buClr>
              <a:buFont typeface="Gloria Hallelujah"/>
              <a:buChar char="●"/>
            </a:pPr>
            <a:r>
              <a:rPr b="1" lang="en-US">
                <a:solidFill>
                  <a:srgbClr val="FFFFFF"/>
                </a:solidFill>
                <a:latin typeface="Gloria Hallelujah"/>
                <a:ea typeface="Gloria Hallelujah"/>
                <a:cs typeface="Gloria Hallelujah"/>
                <a:sym typeface="Gloria Hallelujah"/>
              </a:rPr>
              <a:t>Lenguaje no sexista</a:t>
            </a:r>
          </a:p>
          <a:p>
            <a:pPr indent="-228600" lvl="0" marL="457200" rtl="0">
              <a:spcBef>
                <a:spcPts val="0"/>
              </a:spcBef>
              <a:buClr>
                <a:srgbClr val="FFFFFF"/>
              </a:buClr>
              <a:buFont typeface="Gloria Hallelujah"/>
              <a:buChar char="●"/>
            </a:pPr>
            <a:r>
              <a:rPr b="1" lang="en-US">
                <a:solidFill>
                  <a:srgbClr val="FFFFFF"/>
                </a:solidFill>
                <a:latin typeface="Gloria Hallelujah"/>
                <a:ea typeface="Gloria Hallelujah"/>
                <a:cs typeface="Gloria Hallelujah"/>
                <a:sym typeface="Gloria Hallelujah"/>
              </a:rPr>
              <a:t>Orientación de género</a:t>
            </a:r>
          </a:p>
          <a:p>
            <a:pPr indent="-228600" lvl="0" marL="457200" rtl="0">
              <a:spcBef>
                <a:spcPts val="0"/>
              </a:spcBef>
              <a:buClr>
                <a:srgbClr val="FFFFFF"/>
              </a:buClr>
              <a:buFont typeface="Gloria Hallelujah"/>
              <a:buChar char="●"/>
            </a:pPr>
            <a:r>
              <a:rPr b="1" lang="en-US">
                <a:solidFill>
                  <a:srgbClr val="FFFFFF"/>
                </a:solidFill>
                <a:latin typeface="Gloria Hallelujah"/>
                <a:ea typeface="Gloria Hallelujah"/>
                <a:cs typeface="Gloria Hallelujah"/>
                <a:sym typeface="Gloria Hallelujah"/>
              </a:rPr>
              <a:t>Salud y derechos sexuales</a:t>
            </a:r>
          </a:p>
          <a:p>
            <a:pPr indent="-228600" lvl="0" marL="457200" rtl="0">
              <a:spcBef>
                <a:spcPts val="0"/>
              </a:spcBef>
              <a:buClr>
                <a:srgbClr val="FFFFFF"/>
              </a:buClr>
              <a:buFont typeface="Gloria Hallelujah"/>
              <a:buChar char="●"/>
            </a:pPr>
            <a:r>
              <a:rPr b="1" lang="en-US">
                <a:solidFill>
                  <a:srgbClr val="FFFFFF"/>
                </a:solidFill>
                <a:latin typeface="Gloria Hallelujah"/>
                <a:ea typeface="Gloria Hallelujah"/>
                <a:cs typeface="Gloria Hallelujah"/>
                <a:sym typeface="Gloria Hallelujah"/>
              </a:rPr>
              <a:t>Derechos reproductivos</a:t>
            </a:r>
          </a:p>
        </p:txBody>
      </p:sp>
      <p:pic>
        <p:nvPicPr>
          <p:cNvPr id="1144" name="Shape 1144"/>
          <p:cNvPicPr preferRelativeResize="0"/>
          <p:nvPr/>
        </p:nvPicPr>
        <p:blipFill>
          <a:blip r:embed="rId3">
            <a:alphaModFix/>
          </a:blip>
          <a:stretch>
            <a:fillRect/>
          </a:stretch>
        </p:blipFill>
        <p:spPr>
          <a:xfrm>
            <a:off x="204525" y="107724"/>
            <a:ext cx="892077" cy="1316100"/>
          </a:xfrm>
          <a:prstGeom prst="rect">
            <a:avLst/>
          </a:prstGeom>
          <a:noFill/>
          <a:ln>
            <a:noFill/>
          </a:ln>
        </p:spPr>
      </p:pic>
      <p:sp>
        <p:nvSpPr>
          <p:cNvPr id="1145" name="Shape 1145"/>
          <p:cNvSpPr/>
          <p:nvPr/>
        </p:nvSpPr>
        <p:spPr>
          <a:xfrm>
            <a:off x="1350625" y="16600"/>
            <a:ext cx="1460400" cy="1390200"/>
          </a:xfrm>
          <a:prstGeom prst="ellipse">
            <a:avLst/>
          </a:prstGeom>
          <a:solidFill>
            <a:srgbClr val="FF0000"/>
          </a:solidFill>
          <a:ln cap="flat" cmpd="sng" w="28575">
            <a:solidFill>
              <a:srgbClr val="00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146" name="Shape 1146"/>
          <p:cNvSpPr txBox="1"/>
          <p:nvPr/>
        </p:nvSpPr>
        <p:spPr>
          <a:xfrm>
            <a:off x="1365975" y="237200"/>
            <a:ext cx="1460400" cy="938400"/>
          </a:xfrm>
          <a:prstGeom prst="rect">
            <a:avLst/>
          </a:prstGeom>
          <a:noFill/>
          <a:ln>
            <a:noFill/>
          </a:ln>
        </p:spPr>
        <p:txBody>
          <a:bodyPr anchorCtr="0" anchor="t" bIns="91425" lIns="91425" rIns="91425" tIns="91425">
            <a:noAutofit/>
          </a:bodyPr>
          <a:lstStyle/>
          <a:p>
            <a:pPr lvl="0" rtl="0" algn="ctr">
              <a:spcBef>
                <a:spcPts val="0"/>
              </a:spcBef>
              <a:buNone/>
            </a:pPr>
            <a:r>
              <a:rPr b="1" lang="en-US">
                <a:solidFill>
                  <a:srgbClr val="FFFFFF"/>
                </a:solidFill>
              </a:rPr>
              <a:t>OTRAS</a:t>
            </a:r>
          </a:p>
          <a:p>
            <a:pPr lvl="0" rtl="0" algn="ctr">
              <a:spcBef>
                <a:spcPts val="0"/>
              </a:spcBef>
              <a:buNone/>
            </a:pPr>
            <a:r>
              <a:rPr b="1" lang="en-US" sz="1200">
                <a:solidFill>
                  <a:srgbClr val="FFFFFF"/>
                </a:solidFill>
              </a:rPr>
              <a:t>HERRAMIENTAS</a:t>
            </a:r>
          </a:p>
          <a:p>
            <a:pPr lvl="0" rtl="0" algn="ctr">
              <a:spcBef>
                <a:spcPts val="0"/>
              </a:spcBef>
              <a:buNone/>
            </a:pPr>
            <a:r>
              <a:rPr b="1" lang="en-US" sz="1200">
                <a:solidFill>
                  <a:srgbClr val="FFFFFF"/>
                </a:solidFill>
              </a:rPr>
              <a:t>DE DDHH DE</a:t>
            </a:r>
          </a:p>
          <a:p>
            <a:pPr lvl="0" rtl="0" algn="ctr">
              <a:spcBef>
                <a:spcPts val="0"/>
              </a:spcBef>
              <a:buNone/>
            </a:pPr>
            <a:r>
              <a:rPr b="1" lang="en-US" sz="1200">
                <a:solidFill>
                  <a:srgbClr val="FFFFFF"/>
                </a:solidFill>
              </a:rPr>
              <a:t>LAS MUJERES</a:t>
            </a:r>
          </a:p>
          <a:p>
            <a:pPr lvl="0" rtl="0">
              <a:spcBef>
                <a:spcPts val="0"/>
              </a:spcBef>
              <a:buNone/>
            </a:pPr>
            <a:r>
              <a:t/>
            </a:r>
            <a:endParaRPr/>
          </a:p>
        </p:txBody>
      </p:sp>
      <p:sp>
        <p:nvSpPr>
          <p:cNvPr id="1147" name="Shape 1147"/>
          <p:cNvSpPr txBox="1"/>
          <p:nvPr/>
        </p:nvSpPr>
        <p:spPr>
          <a:xfrm>
            <a:off x="204525" y="2210825"/>
            <a:ext cx="5126400" cy="2503800"/>
          </a:xfrm>
          <a:prstGeom prst="rect">
            <a:avLst/>
          </a:prstGeom>
          <a:noFill/>
          <a:ln cap="flat" cmpd="sng" w="9525">
            <a:solidFill>
              <a:srgbClr val="BBE0E3"/>
            </a:solidFill>
            <a:prstDash val="solid"/>
            <a:round/>
            <a:headEnd len="med" w="med" type="none"/>
            <a:tailEnd len="med" w="med" type="none"/>
          </a:ln>
        </p:spPr>
        <p:txBody>
          <a:bodyPr anchorCtr="0" anchor="t" bIns="91425" lIns="91425" rIns="91425" tIns="91425">
            <a:noAutofit/>
          </a:bodyPr>
          <a:lstStyle/>
          <a:p>
            <a:pPr lvl="0" rtl="0" algn="ctr">
              <a:spcBef>
                <a:spcPts val="0"/>
              </a:spcBef>
              <a:buNone/>
            </a:pPr>
            <a:r>
              <a:rPr b="1" lang="en-US" sz="2400">
                <a:latin typeface="Fjalla One"/>
                <a:ea typeface="Fjalla One"/>
                <a:cs typeface="Fjalla One"/>
                <a:sym typeface="Fjalla One"/>
              </a:rPr>
              <a:t>Conferencias de la Mujer</a:t>
            </a:r>
          </a:p>
          <a:p>
            <a:pPr lvl="0" rtl="0" algn="ctr">
              <a:spcBef>
                <a:spcPts val="0"/>
              </a:spcBef>
              <a:buNone/>
            </a:pPr>
            <a:r>
              <a:t/>
            </a:r>
            <a:endParaRPr b="1" sz="2400">
              <a:latin typeface="Fjalla One"/>
              <a:ea typeface="Fjalla One"/>
              <a:cs typeface="Fjalla One"/>
              <a:sym typeface="Fjalla One"/>
            </a:endParaRPr>
          </a:p>
          <a:p>
            <a:pPr indent="-381000" lvl="0" marL="457200" rtl="0">
              <a:spcBef>
                <a:spcPts val="0"/>
              </a:spcBef>
              <a:buClr>
                <a:srgbClr val="0000FF"/>
              </a:buClr>
              <a:buSzPct val="100000"/>
              <a:buFont typeface="Fjalla One"/>
              <a:buChar char="●"/>
            </a:pPr>
            <a:r>
              <a:rPr b="1" lang="en-US" sz="2400">
                <a:solidFill>
                  <a:srgbClr val="0000FF"/>
                </a:solidFill>
                <a:latin typeface="Fjalla One"/>
                <a:ea typeface="Fjalla One"/>
                <a:cs typeface="Fjalla One"/>
                <a:sym typeface="Fjalla One"/>
              </a:rPr>
              <a:t>1975: I Conferencia (México)</a:t>
            </a:r>
          </a:p>
          <a:p>
            <a:pPr indent="-381000" lvl="0" marL="457200" rtl="0">
              <a:spcBef>
                <a:spcPts val="0"/>
              </a:spcBef>
              <a:buClr>
                <a:srgbClr val="CC4125"/>
              </a:buClr>
              <a:buSzPct val="100000"/>
              <a:buFont typeface="Fjalla One"/>
              <a:buChar char="●"/>
            </a:pPr>
            <a:r>
              <a:rPr b="1" lang="en-US" sz="2400">
                <a:solidFill>
                  <a:srgbClr val="CC4125"/>
                </a:solidFill>
                <a:latin typeface="Fjalla One"/>
                <a:ea typeface="Fjalla One"/>
                <a:cs typeface="Fjalla One"/>
                <a:sym typeface="Fjalla One"/>
              </a:rPr>
              <a:t>1980: II Conferencia (Copenhague)</a:t>
            </a:r>
          </a:p>
          <a:p>
            <a:pPr indent="-381000" lvl="0" marL="457200" rtl="0">
              <a:spcBef>
                <a:spcPts val="0"/>
              </a:spcBef>
              <a:buClr>
                <a:srgbClr val="6AA84F"/>
              </a:buClr>
              <a:buSzPct val="100000"/>
              <a:buFont typeface="Fjalla One"/>
              <a:buChar char="●"/>
            </a:pPr>
            <a:r>
              <a:rPr b="1" lang="en-US" sz="2400">
                <a:solidFill>
                  <a:srgbClr val="6AA84F"/>
                </a:solidFill>
                <a:latin typeface="Fjalla One"/>
                <a:ea typeface="Fjalla One"/>
                <a:cs typeface="Fjalla One"/>
                <a:sym typeface="Fjalla One"/>
              </a:rPr>
              <a:t>1985: III Conferencia (Nairobi)</a:t>
            </a:r>
          </a:p>
          <a:p>
            <a:pPr indent="-381000" lvl="0" marL="457200">
              <a:spcBef>
                <a:spcPts val="0"/>
              </a:spcBef>
              <a:buSzPct val="100000"/>
              <a:buFont typeface="Fjalla One"/>
              <a:buChar char="●"/>
            </a:pPr>
            <a:r>
              <a:rPr b="1" lang="en-US" sz="2400">
                <a:latin typeface="Fjalla One"/>
                <a:ea typeface="Fjalla One"/>
                <a:cs typeface="Fjalla One"/>
                <a:sym typeface="Fjalla One"/>
              </a:rPr>
              <a:t>1995: IV Conferencia (Beijing) </a:t>
            </a:r>
          </a:p>
        </p:txBody>
      </p:sp>
      <p:sp>
        <p:nvSpPr>
          <p:cNvPr id="1148" name="Shape 1148"/>
          <p:cNvSpPr/>
          <p:nvPr/>
        </p:nvSpPr>
        <p:spPr>
          <a:xfrm>
            <a:off x="5030150" y="2581850"/>
            <a:ext cx="1779900" cy="1758600"/>
          </a:xfrm>
          <a:prstGeom prst="ellipse">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149" name="Shape 1149"/>
          <p:cNvSpPr txBox="1"/>
          <p:nvPr/>
        </p:nvSpPr>
        <p:spPr>
          <a:xfrm>
            <a:off x="5030300" y="2757750"/>
            <a:ext cx="1779900" cy="1022400"/>
          </a:xfrm>
          <a:prstGeom prst="rect">
            <a:avLst/>
          </a:prstGeom>
          <a:noFill/>
          <a:ln>
            <a:noFill/>
          </a:ln>
        </p:spPr>
        <p:txBody>
          <a:bodyPr anchorCtr="0" anchor="t" bIns="91425" lIns="91425" rIns="91425" tIns="91425">
            <a:noAutofit/>
          </a:bodyPr>
          <a:lstStyle/>
          <a:p>
            <a:pPr lvl="0" algn="ctr">
              <a:spcBef>
                <a:spcPts val="0"/>
              </a:spcBef>
              <a:buNone/>
            </a:pPr>
            <a:r>
              <a:rPr b="1" lang="en-US" sz="1800">
                <a:latin typeface="Gloria Hallelujah"/>
                <a:ea typeface="Gloria Hallelujah"/>
                <a:cs typeface="Gloria Hallelujah"/>
                <a:sym typeface="Gloria Hallelujah"/>
              </a:rPr>
              <a:t>FOROS</a:t>
            </a:r>
          </a:p>
          <a:p>
            <a:pPr lvl="0" rtl="0" algn="ctr">
              <a:spcBef>
                <a:spcPts val="0"/>
              </a:spcBef>
              <a:buNone/>
            </a:pPr>
            <a:r>
              <a:rPr b="1" lang="en-US" sz="1800">
                <a:latin typeface="Gloria Hallelujah"/>
                <a:ea typeface="Gloria Hallelujah"/>
                <a:cs typeface="Gloria Hallelujah"/>
                <a:sym typeface="Gloria Hallelujah"/>
              </a:rPr>
              <a:t>PARALELOS</a:t>
            </a:r>
          </a:p>
          <a:p>
            <a:pPr lvl="0" rtl="0" algn="ctr">
              <a:spcBef>
                <a:spcPts val="0"/>
              </a:spcBef>
              <a:buNone/>
            </a:pPr>
            <a:r>
              <a:rPr b="1" lang="en-US" sz="1800">
                <a:latin typeface="Gloria Hallelujah"/>
                <a:ea typeface="Gloria Hallelujah"/>
                <a:cs typeface="Gloria Hallelujah"/>
                <a:sym typeface="Gloria Hallelujah"/>
              </a:rPr>
              <a:t>Alta </a:t>
            </a:r>
          </a:p>
          <a:p>
            <a:pPr lvl="0" algn="ctr">
              <a:spcBef>
                <a:spcPts val="0"/>
              </a:spcBef>
              <a:buNone/>
            </a:pPr>
            <a:r>
              <a:rPr b="1" lang="en-US" sz="1800">
                <a:latin typeface="Gloria Hallelujah"/>
                <a:ea typeface="Gloria Hallelujah"/>
                <a:cs typeface="Gloria Hallelujah"/>
                <a:sym typeface="Gloria Hallelujah"/>
              </a:rPr>
              <a:t>participación</a:t>
            </a:r>
          </a:p>
        </p:txBody>
      </p:sp>
      <p:sp>
        <p:nvSpPr>
          <p:cNvPr id="1150" name="Shape 1150"/>
          <p:cNvSpPr txBox="1"/>
          <p:nvPr/>
        </p:nvSpPr>
        <p:spPr>
          <a:xfrm>
            <a:off x="5190050" y="720512"/>
            <a:ext cx="1460400" cy="350400"/>
          </a:xfrm>
          <a:prstGeom prst="rect">
            <a:avLst/>
          </a:prstGeom>
          <a:solidFill>
            <a:srgbClr val="8E7CC3"/>
          </a:solidFill>
          <a:ln>
            <a:noFill/>
          </a:ln>
        </p:spPr>
        <p:txBody>
          <a:bodyPr anchorCtr="0" anchor="t" bIns="91425" lIns="91425" rIns="91425" tIns="91425">
            <a:noAutofit/>
          </a:bodyPr>
          <a:lstStyle/>
          <a:p>
            <a:pPr lvl="0">
              <a:spcBef>
                <a:spcPts val="0"/>
              </a:spcBef>
              <a:buNone/>
            </a:pPr>
            <a:r>
              <a:rPr b="1" lang="en-US">
                <a:solidFill>
                  <a:srgbClr val="FFD966"/>
                </a:solidFill>
              </a:rPr>
              <a:t>CEDAW (1979)</a:t>
            </a:r>
          </a:p>
        </p:txBody>
      </p:sp>
      <p:sp>
        <p:nvSpPr>
          <p:cNvPr id="1151" name="Shape 1151"/>
          <p:cNvSpPr/>
          <p:nvPr/>
        </p:nvSpPr>
        <p:spPr>
          <a:xfrm>
            <a:off x="4222600" y="3260475"/>
            <a:ext cx="170700" cy="182700"/>
          </a:xfrm>
          <a:prstGeom prst="ellipse">
            <a:avLst/>
          </a:prstGeom>
          <a:solidFill>
            <a:schemeClr val="dk1"/>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cxnSp>
        <p:nvCxnSpPr>
          <p:cNvPr id="1152" name="Shape 1152"/>
          <p:cNvCxnSpPr/>
          <p:nvPr/>
        </p:nvCxnSpPr>
        <p:spPr>
          <a:xfrm flipH="1" rot="10800000">
            <a:off x="4525975" y="306475"/>
            <a:ext cx="15900" cy="2886000"/>
          </a:xfrm>
          <a:prstGeom prst="straightConnector1">
            <a:avLst/>
          </a:prstGeom>
          <a:noFill/>
          <a:ln cap="flat" cmpd="sng" w="19050">
            <a:solidFill>
              <a:schemeClr val="dk2"/>
            </a:solidFill>
            <a:prstDash val="solid"/>
            <a:round/>
            <a:headEnd len="lg" w="lg" type="none"/>
            <a:tailEnd len="lg" w="lg" type="none"/>
          </a:ln>
        </p:spPr>
      </p:cxnSp>
      <p:cxnSp>
        <p:nvCxnSpPr>
          <p:cNvPr id="1153" name="Shape 1153"/>
          <p:cNvCxnSpPr/>
          <p:nvPr/>
        </p:nvCxnSpPr>
        <p:spPr>
          <a:xfrm flipH="1" rot="10800000">
            <a:off x="4532325" y="299775"/>
            <a:ext cx="651900" cy="6600"/>
          </a:xfrm>
          <a:prstGeom prst="straightConnector1">
            <a:avLst/>
          </a:prstGeom>
          <a:noFill/>
          <a:ln cap="flat" cmpd="sng" w="19050">
            <a:solidFill>
              <a:schemeClr val="dk2"/>
            </a:solidFill>
            <a:prstDash val="solid"/>
            <a:round/>
            <a:headEnd len="lg" w="lg" type="none"/>
            <a:tailEnd len="lg" w="lg" type="none"/>
          </a:ln>
        </p:spPr>
      </p:cxnSp>
      <p:cxnSp>
        <p:nvCxnSpPr>
          <p:cNvPr id="1154" name="Shape 1154"/>
          <p:cNvCxnSpPr>
            <a:stCxn id="1151" idx="1"/>
          </p:cNvCxnSpPr>
          <p:nvPr/>
        </p:nvCxnSpPr>
        <p:spPr>
          <a:xfrm flipH="1" rot="10800000">
            <a:off x="4247598" y="3260530"/>
            <a:ext cx="70500" cy="26700"/>
          </a:xfrm>
          <a:prstGeom prst="straightConnector1">
            <a:avLst/>
          </a:prstGeom>
          <a:noFill/>
          <a:ln cap="flat" cmpd="sng" w="9525">
            <a:solidFill>
              <a:schemeClr val="dk2"/>
            </a:solidFill>
            <a:prstDash val="solid"/>
            <a:round/>
            <a:headEnd len="lg" w="lg" type="none"/>
            <a:tailEnd len="lg" w="lg" type="none"/>
          </a:ln>
        </p:spPr>
      </p:cxnSp>
      <p:cxnSp>
        <p:nvCxnSpPr>
          <p:cNvPr id="1155" name="Shape 1155"/>
          <p:cNvCxnSpPr/>
          <p:nvPr/>
        </p:nvCxnSpPr>
        <p:spPr>
          <a:xfrm>
            <a:off x="4159250" y="3182950"/>
            <a:ext cx="357300" cy="0"/>
          </a:xfrm>
          <a:prstGeom prst="straightConnector1">
            <a:avLst/>
          </a:prstGeom>
          <a:noFill/>
          <a:ln cap="flat" cmpd="sng" w="19050">
            <a:solidFill>
              <a:schemeClr val="dk2"/>
            </a:solidFill>
            <a:prstDash val="solid"/>
            <a:round/>
            <a:headEnd len="lg" w="lg" type="none"/>
            <a:tailEnd len="lg" w="lg" type="none"/>
          </a:ln>
        </p:spPr>
      </p:cxnSp>
      <p:sp>
        <p:nvSpPr>
          <p:cNvPr id="1156" name="Shape 1156"/>
          <p:cNvSpPr txBox="1"/>
          <p:nvPr/>
        </p:nvSpPr>
        <p:spPr>
          <a:xfrm>
            <a:off x="5212425" y="107725"/>
            <a:ext cx="3151200" cy="384300"/>
          </a:xfrm>
          <a:prstGeom prst="rect">
            <a:avLst/>
          </a:prstGeom>
          <a:noFill/>
          <a:ln cap="flat" cmpd="sng" w="9525">
            <a:solidFill>
              <a:srgbClr val="351C75"/>
            </a:solidFill>
            <a:prstDash val="solid"/>
            <a:round/>
            <a:headEnd len="med" w="med" type="none"/>
            <a:tailEnd len="med" w="med" type="none"/>
          </a:ln>
        </p:spPr>
        <p:txBody>
          <a:bodyPr anchorCtr="0" anchor="t" bIns="91425" lIns="91425" rIns="91425" tIns="91425">
            <a:noAutofit/>
          </a:bodyPr>
          <a:lstStyle/>
          <a:p>
            <a:pPr lvl="0">
              <a:spcBef>
                <a:spcPts val="0"/>
              </a:spcBef>
              <a:buNone/>
            </a:pPr>
            <a:r>
              <a:rPr lang="en-US"/>
              <a:t>DECENIO DE LA MUJER 1975/1985</a:t>
            </a:r>
          </a:p>
        </p:txBody>
      </p:sp>
      <p:cxnSp>
        <p:nvCxnSpPr>
          <p:cNvPr id="1157" name="Shape 1157"/>
          <p:cNvCxnSpPr/>
          <p:nvPr/>
        </p:nvCxnSpPr>
        <p:spPr>
          <a:xfrm flipH="1" rot="10800000">
            <a:off x="4679950" y="920725"/>
            <a:ext cx="15900" cy="2443200"/>
          </a:xfrm>
          <a:prstGeom prst="straightConnector1">
            <a:avLst/>
          </a:prstGeom>
          <a:noFill/>
          <a:ln cap="flat" cmpd="sng" w="19050">
            <a:solidFill>
              <a:schemeClr val="dk2"/>
            </a:solidFill>
            <a:prstDash val="solid"/>
            <a:round/>
            <a:headEnd len="lg" w="lg" type="none"/>
            <a:tailEnd len="lg" w="lg" type="none"/>
          </a:ln>
        </p:spPr>
      </p:cxnSp>
      <p:cxnSp>
        <p:nvCxnSpPr>
          <p:cNvPr id="1158" name="Shape 1158"/>
          <p:cNvCxnSpPr/>
          <p:nvPr/>
        </p:nvCxnSpPr>
        <p:spPr>
          <a:xfrm>
            <a:off x="4694250" y="911225"/>
            <a:ext cx="496800" cy="0"/>
          </a:xfrm>
          <a:prstGeom prst="straightConnector1">
            <a:avLst/>
          </a:prstGeom>
          <a:noFill/>
          <a:ln cap="flat" cmpd="sng" w="19050">
            <a:solidFill>
              <a:schemeClr val="dk2"/>
            </a:solidFill>
            <a:prstDash val="solid"/>
            <a:round/>
            <a:headEnd len="lg" w="lg" type="none"/>
            <a:tailEnd len="lg" w="lg" type="none"/>
          </a:ln>
        </p:spPr>
      </p:cxnSp>
      <p:cxnSp>
        <p:nvCxnSpPr>
          <p:cNvPr id="1159" name="Shape 1159"/>
          <p:cNvCxnSpPr>
            <a:stCxn id="1151" idx="6"/>
          </p:cNvCxnSpPr>
          <p:nvPr/>
        </p:nvCxnSpPr>
        <p:spPr>
          <a:xfrm flipH="1" rot="10800000">
            <a:off x="4393300" y="3349725"/>
            <a:ext cx="272400" cy="2100"/>
          </a:xfrm>
          <a:prstGeom prst="straightConnector1">
            <a:avLst/>
          </a:prstGeom>
          <a:noFill/>
          <a:ln cap="flat" cmpd="sng" w="19050">
            <a:solidFill>
              <a:schemeClr val="dk2"/>
            </a:solidFill>
            <a:prstDash val="solid"/>
            <a:round/>
            <a:headEnd len="lg" w="lg" type="none"/>
            <a:tailEnd len="lg" w="lg" type="none"/>
          </a:ln>
        </p:spPr>
      </p:cxnSp>
      <p:cxnSp>
        <p:nvCxnSpPr>
          <p:cNvPr id="1160" name="Shape 1160"/>
          <p:cNvCxnSpPr/>
          <p:nvPr/>
        </p:nvCxnSpPr>
        <p:spPr>
          <a:xfrm rot="10800000">
            <a:off x="4695000" y="3959450"/>
            <a:ext cx="18300" cy="1446000"/>
          </a:xfrm>
          <a:prstGeom prst="straightConnector1">
            <a:avLst/>
          </a:prstGeom>
          <a:noFill/>
          <a:ln cap="flat" cmpd="sng" w="19050">
            <a:solidFill>
              <a:schemeClr val="dk2"/>
            </a:solidFill>
            <a:prstDash val="solid"/>
            <a:round/>
            <a:headEnd len="lg" w="lg" type="none"/>
            <a:tailEnd len="lg" w="lg" type="none"/>
          </a:ln>
        </p:spPr>
      </p:cxnSp>
      <p:cxnSp>
        <p:nvCxnSpPr>
          <p:cNvPr id="1161" name="Shape 1161"/>
          <p:cNvCxnSpPr/>
          <p:nvPr/>
        </p:nvCxnSpPr>
        <p:spPr>
          <a:xfrm flipH="1" rot="10800000">
            <a:off x="4719650" y="5390725"/>
            <a:ext cx="463200" cy="3600"/>
          </a:xfrm>
          <a:prstGeom prst="straightConnector1">
            <a:avLst/>
          </a:prstGeom>
          <a:noFill/>
          <a:ln cap="flat" cmpd="sng" w="19050">
            <a:solidFill>
              <a:schemeClr val="dk2"/>
            </a:solidFill>
            <a:prstDash val="solid"/>
            <a:round/>
            <a:headEnd len="lg" w="lg" type="none"/>
            <a:tailEnd len="lg" w="lg" type="none"/>
          </a:ln>
        </p:spPr>
      </p:cxnSp>
      <p:cxnSp>
        <p:nvCxnSpPr>
          <p:cNvPr id="1162" name="Shape 1162"/>
          <p:cNvCxnSpPr/>
          <p:nvPr/>
        </p:nvCxnSpPr>
        <p:spPr>
          <a:xfrm>
            <a:off x="4393300" y="3959375"/>
            <a:ext cx="305700" cy="4500"/>
          </a:xfrm>
          <a:prstGeom prst="straightConnector1">
            <a:avLst/>
          </a:prstGeom>
          <a:noFill/>
          <a:ln cap="flat" cmpd="sng" w="19050">
            <a:solidFill>
              <a:schemeClr val="dk2"/>
            </a:solidFill>
            <a:prstDash val="solid"/>
            <a:round/>
            <a:headEnd len="lg" w="lg" type="none"/>
            <a:tailEnd len="lg" w="lg" type="none"/>
          </a:ln>
        </p:spPr>
      </p:cxnSp>
      <p:sp>
        <p:nvSpPr>
          <p:cNvPr id="1163" name="Shape 1163"/>
          <p:cNvSpPr txBox="1"/>
          <p:nvPr/>
        </p:nvSpPr>
        <p:spPr>
          <a:xfrm>
            <a:off x="5212425" y="5045900"/>
            <a:ext cx="4046700" cy="618000"/>
          </a:xfrm>
          <a:prstGeom prst="rect">
            <a:avLst/>
          </a:prstGeom>
          <a:noFill/>
          <a:ln cap="flat" cmpd="sng" w="9525">
            <a:solidFill>
              <a:srgbClr val="351C75"/>
            </a:solidFill>
            <a:prstDash val="solid"/>
            <a:round/>
            <a:headEnd len="med" w="med" type="none"/>
            <a:tailEnd len="med" w="med" type="none"/>
          </a:ln>
        </p:spPr>
        <p:txBody>
          <a:bodyPr anchorCtr="0" anchor="t" bIns="91425" lIns="91425" rIns="91425" tIns="91425">
            <a:noAutofit/>
          </a:bodyPr>
          <a:lstStyle/>
          <a:p>
            <a:pPr indent="-228600" lvl="0" marL="457200" rtl="0">
              <a:spcBef>
                <a:spcPts val="0"/>
              </a:spcBef>
              <a:buChar char="●"/>
            </a:pPr>
            <a:r>
              <a:rPr lang="en-US"/>
              <a:t>NACIMIENTO DEL FEMINISMO GLOBAL</a:t>
            </a:r>
          </a:p>
          <a:p>
            <a:pPr indent="-228600" lvl="0" marL="457200" rtl="0">
              <a:spcBef>
                <a:spcPts val="0"/>
              </a:spcBef>
              <a:buChar char="●"/>
            </a:pPr>
            <a:r>
              <a:rPr b="1" lang="en-US" sz="1800">
                <a:solidFill>
                  <a:srgbClr val="0000FF"/>
                </a:solidFill>
                <a:latin typeface="Chewy"/>
                <a:ea typeface="Chewy"/>
                <a:cs typeface="Chewy"/>
                <a:sym typeface="Chewy"/>
              </a:rPr>
              <a:t>TRANSVERSALIDAD</a:t>
            </a:r>
            <a:r>
              <a:rPr lang="en-US"/>
              <a:t> DE GÉNERO</a:t>
            </a:r>
          </a:p>
        </p:txBody>
      </p:sp>
      <p:cxnSp>
        <p:nvCxnSpPr>
          <p:cNvPr id="1164" name="Shape 1164"/>
          <p:cNvCxnSpPr/>
          <p:nvPr/>
        </p:nvCxnSpPr>
        <p:spPr>
          <a:xfrm rot="10800000">
            <a:off x="4459000" y="4293875"/>
            <a:ext cx="11400" cy="1894200"/>
          </a:xfrm>
          <a:prstGeom prst="straightConnector1">
            <a:avLst/>
          </a:prstGeom>
          <a:noFill/>
          <a:ln cap="flat" cmpd="sng" w="19050">
            <a:solidFill>
              <a:schemeClr val="dk2"/>
            </a:solidFill>
            <a:prstDash val="solid"/>
            <a:round/>
            <a:headEnd len="lg" w="lg" type="none"/>
            <a:tailEnd len="lg" w="lg" type="none"/>
          </a:ln>
        </p:spPr>
      </p:cxnSp>
      <p:cxnSp>
        <p:nvCxnSpPr>
          <p:cNvPr id="1165" name="Shape 1165"/>
          <p:cNvCxnSpPr>
            <a:endCxn id="1141" idx="1"/>
          </p:cNvCxnSpPr>
          <p:nvPr/>
        </p:nvCxnSpPr>
        <p:spPr>
          <a:xfrm flipH="1" rot="10800000">
            <a:off x="4470400" y="6184675"/>
            <a:ext cx="771900" cy="11400"/>
          </a:xfrm>
          <a:prstGeom prst="straightConnector1">
            <a:avLst/>
          </a:prstGeom>
          <a:noFill/>
          <a:ln cap="flat" cmpd="sng" w="19050">
            <a:solidFill>
              <a:schemeClr val="dk2"/>
            </a:solidFill>
            <a:prstDash val="solid"/>
            <a:round/>
            <a:headEnd len="lg" w="lg" type="none"/>
            <a:tailEnd len="lg" w="lg" type="none"/>
          </a:ln>
        </p:spPr>
      </p:cxnSp>
      <p:cxnSp>
        <p:nvCxnSpPr>
          <p:cNvPr id="1166" name="Shape 1166"/>
          <p:cNvCxnSpPr/>
          <p:nvPr/>
        </p:nvCxnSpPr>
        <p:spPr>
          <a:xfrm flipH="1" rot="10800000">
            <a:off x="4309437" y="4293725"/>
            <a:ext cx="148500" cy="300"/>
          </a:xfrm>
          <a:prstGeom prst="straightConnector1">
            <a:avLst/>
          </a:prstGeom>
          <a:noFill/>
          <a:ln cap="flat" cmpd="sng" w="19050">
            <a:solidFill>
              <a:schemeClr val="dk2"/>
            </a:solidFill>
            <a:prstDash val="solid"/>
            <a:round/>
            <a:headEnd len="lg" w="lg" type="none"/>
            <a:tailEnd len="lg" w="lg" type="none"/>
          </a:ln>
        </p:spPr>
      </p:cxnSp>
      <p:sp>
        <p:nvSpPr>
          <p:cNvPr id="1167" name="Shape 1167"/>
          <p:cNvSpPr txBox="1"/>
          <p:nvPr/>
        </p:nvSpPr>
        <p:spPr>
          <a:xfrm>
            <a:off x="5189925" y="5714275"/>
            <a:ext cx="3856200" cy="859500"/>
          </a:xfrm>
          <a:prstGeom prst="rect">
            <a:avLst/>
          </a:prstGeom>
          <a:noFill/>
          <a:ln>
            <a:noFill/>
          </a:ln>
        </p:spPr>
        <p:txBody>
          <a:bodyPr anchorCtr="0" anchor="t" bIns="91425" lIns="91425" rIns="91425" tIns="91425">
            <a:noAutofit/>
          </a:bodyPr>
          <a:lstStyle/>
          <a:p>
            <a:pPr lvl="0" algn="ctr">
              <a:spcBef>
                <a:spcPts val="0"/>
              </a:spcBef>
              <a:buNone/>
            </a:pPr>
            <a:r>
              <a:rPr b="1" lang="en-US" sz="2400">
                <a:solidFill>
                  <a:srgbClr val="FFD966"/>
                </a:solidFill>
              </a:rPr>
              <a:t>Declaración y Plataforma de Acción Beijing</a:t>
            </a:r>
          </a:p>
        </p:txBody>
      </p:sp>
      <p:sp>
        <p:nvSpPr>
          <p:cNvPr id="1168" name="Shape 1168"/>
          <p:cNvSpPr txBox="1"/>
          <p:nvPr/>
        </p:nvSpPr>
        <p:spPr>
          <a:xfrm>
            <a:off x="250300" y="4846575"/>
            <a:ext cx="3346500" cy="1575900"/>
          </a:xfrm>
          <a:prstGeom prst="rect">
            <a:avLst/>
          </a:prstGeom>
          <a:noFill/>
          <a:ln cap="flat" cmpd="sng" w="9525">
            <a:solidFill>
              <a:srgbClr val="BBE0E3"/>
            </a:solidFill>
            <a:prstDash val="solid"/>
            <a:round/>
            <a:headEnd len="med" w="med" type="none"/>
            <a:tailEnd len="med" w="med" type="none"/>
          </a:ln>
        </p:spPr>
        <p:txBody>
          <a:bodyPr anchorCtr="0" anchor="t" bIns="91425" lIns="91425" rIns="91425" tIns="91425">
            <a:noAutofit/>
          </a:bodyPr>
          <a:lstStyle/>
          <a:p>
            <a:pPr lvl="0" rtl="0" algn="ctr">
              <a:spcBef>
                <a:spcPts val="0"/>
              </a:spcBef>
              <a:buNone/>
            </a:pPr>
            <a:r>
              <a:rPr b="1" lang="en-US" sz="1800">
                <a:latin typeface="Fjalla One"/>
                <a:ea typeface="Fjalla One"/>
                <a:cs typeface="Fjalla One"/>
                <a:sym typeface="Fjalla One"/>
              </a:rPr>
              <a:t>Seguimiento Beijing </a:t>
            </a:r>
          </a:p>
          <a:p>
            <a:pPr lvl="0" rtl="0">
              <a:spcBef>
                <a:spcPts val="0"/>
              </a:spcBef>
              <a:buNone/>
            </a:pPr>
            <a:r>
              <a:t/>
            </a:r>
            <a:endParaRPr b="1" sz="1800">
              <a:solidFill>
                <a:srgbClr val="6AA84F"/>
              </a:solidFill>
              <a:latin typeface="Fjalla One"/>
              <a:ea typeface="Fjalla One"/>
              <a:cs typeface="Fjalla One"/>
              <a:sym typeface="Fjalla One"/>
            </a:endParaRPr>
          </a:p>
          <a:p>
            <a:pPr indent="-342900" lvl="0" marL="457200" rtl="0">
              <a:spcBef>
                <a:spcPts val="0"/>
              </a:spcBef>
              <a:buSzPct val="100000"/>
              <a:buFont typeface="Fjalla One"/>
              <a:buChar char="●"/>
            </a:pPr>
            <a:r>
              <a:rPr b="1" lang="en-US" sz="1800">
                <a:latin typeface="Fjalla One"/>
                <a:ea typeface="Fjalla One"/>
                <a:cs typeface="Fjalla One"/>
                <a:sym typeface="Fjalla One"/>
              </a:rPr>
              <a:t>2000: Segumiento Beijing+5 </a:t>
            </a:r>
          </a:p>
          <a:p>
            <a:pPr indent="-342900" lvl="0" marL="457200" rtl="0">
              <a:spcBef>
                <a:spcPts val="0"/>
              </a:spcBef>
              <a:buSzPct val="100000"/>
              <a:buFont typeface="Fjalla One"/>
              <a:buChar char="●"/>
            </a:pPr>
            <a:r>
              <a:rPr b="1" lang="en-US" sz="1800">
                <a:solidFill>
                  <a:schemeClr val="dk1"/>
                </a:solidFill>
                <a:latin typeface="Fjalla One"/>
                <a:ea typeface="Fjalla One"/>
                <a:cs typeface="Fjalla One"/>
                <a:sym typeface="Fjalla One"/>
              </a:rPr>
              <a:t>2005: Segumiento Beijing+10  </a:t>
            </a:r>
          </a:p>
          <a:p>
            <a:pPr indent="-342900" lvl="0" marL="457200" rtl="0">
              <a:spcBef>
                <a:spcPts val="0"/>
              </a:spcBef>
              <a:buClr>
                <a:schemeClr val="dk1"/>
              </a:buClr>
              <a:buSzPct val="100000"/>
              <a:buFont typeface="Fjalla One"/>
              <a:buChar char="●"/>
            </a:pPr>
            <a:r>
              <a:rPr b="1" lang="en-US" sz="1800">
                <a:solidFill>
                  <a:schemeClr val="dk1"/>
                </a:solidFill>
                <a:latin typeface="Fjalla One"/>
                <a:ea typeface="Fjalla One"/>
                <a:cs typeface="Fjalla One"/>
                <a:sym typeface="Fjalla One"/>
              </a:rPr>
              <a:t>2010: Segumiento Beijing+15 </a:t>
            </a:r>
          </a:p>
        </p:txBody>
      </p:sp>
      <p:cxnSp>
        <p:nvCxnSpPr>
          <p:cNvPr id="1169" name="Shape 1169"/>
          <p:cNvCxnSpPr/>
          <p:nvPr/>
        </p:nvCxnSpPr>
        <p:spPr>
          <a:xfrm flipH="1" rot="10800000">
            <a:off x="3856050" y="6175875"/>
            <a:ext cx="5400" cy="444000"/>
          </a:xfrm>
          <a:prstGeom prst="straightConnector1">
            <a:avLst/>
          </a:prstGeom>
          <a:noFill/>
          <a:ln cap="flat" cmpd="sng" w="28575">
            <a:solidFill>
              <a:schemeClr val="dk2"/>
            </a:solidFill>
            <a:prstDash val="solid"/>
            <a:round/>
            <a:headEnd len="lg" w="lg" type="none"/>
            <a:tailEnd len="lg" w="lg" type="none"/>
          </a:ln>
        </p:spPr>
      </p:cxnSp>
      <p:cxnSp>
        <p:nvCxnSpPr>
          <p:cNvPr id="1170" name="Shape 1170"/>
          <p:cNvCxnSpPr>
            <a:stCxn id="1171" idx="6"/>
          </p:cNvCxnSpPr>
          <p:nvPr/>
        </p:nvCxnSpPr>
        <p:spPr>
          <a:xfrm flipH="1" rot="10800000">
            <a:off x="3593475" y="6185475"/>
            <a:ext cx="267900" cy="4800"/>
          </a:xfrm>
          <a:prstGeom prst="straightConnector1">
            <a:avLst/>
          </a:prstGeom>
          <a:noFill/>
          <a:ln cap="flat" cmpd="sng" w="28575">
            <a:solidFill>
              <a:schemeClr val="dk2"/>
            </a:solidFill>
            <a:prstDash val="solid"/>
            <a:round/>
            <a:headEnd len="lg" w="lg" type="none"/>
            <a:tailEnd len="lg" w="lg" type="none"/>
          </a:ln>
        </p:spPr>
      </p:cxnSp>
      <p:pic>
        <p:nvPicPr>
          <p:cNvPr id="1172" name="Shape 1172"/>
          <p:cNvPicPr preferRelativeResize="0"/>
          <p:nvPr/>
        </p:nvPicPr>
        <p:blipFill>
          <a:blip r:embed="rId4">
            <a:alphaModFix/>
          </a:blip>
          <a:stretch>
            <a:fillRect/>
          </a:stretch>
        </p:blipFill>
        <p:spPr>
          <a:xfrm>
            <a:off x="1501675" y="6618175"/>
            <a:ext cx="2745934" cy="778199"/>
          </a:xfrm>
          <a:prstGeom prst="rect">
            <a:avLst/>
          </a:prstGeom>
          <a:noFill/>
          <a:ln cap="flat" cmpd="sng" w="9525">
            <a:solidFill>
              <a:srgbClr val="0B5394"/>
            </a:solidFill>
            <a:prstDash val="solid"/>
            <a:round/>
            <a:headEnd len="med" w="med" type="none"/>
            <a:tailEnd len="med" w="med" type="none"/>
          </a:ln>
        </p:spPr>
      </p:pic>
      <p:pic>
        <p:nvPicPr>
          <p:cNvPr id="1173" name="Shape 1173"/>
          <p:cNvPicPr preferRelativeResize="0"/>
          <p:nvPr/>
        </p:nvPicPr>
        <p:blipFill>
          <a:blip r:embed="rId5">
            <a:alphaModFix/>
          </a:blip>
          <a:stretch>
            <a:fillRect/>
          </a:stretch>
        </p:blipFill>
        <p:spPr>
          <a:xfrm>
            <a:off x="250287" y="6496075"/>
            <a:ext cx="1171375" cy="1022400"/>
          </a:xfrm>
          <a:prstGeom prst="rect">
            <a:avLst/>
          </a:prstGeom>
          <a:noFill/>
          <a:ln>
            <a:noFill/>
          </a:ln>
        </p:spPr>
      </p:pic>
      <p:cxnSp>
        <p:nvCxnSpPr>
          <p:cNvPr id="1174" name="Shape 1174"/>
          <p:cNvCxnSpPr>
            <a:endCxn id="1175" idx="1"/>
          </p:cNvCxnSpPr>
          <p:nvPr/>
        </p:nvCxnSpPr>
        <p:spPr>
          <a:xfrm flipH="1" rot="10800000">
            <a:off x="3342498" y="5625147"/>
            <a:ext cx="376500" cy="3000"/>
          </a:xfrm>
          <a:prstGeom prst="straightConnector1">
            <a:avLst/>
          </a:prstGeom>
          <a:noFill/>
          <a:ln cap="flat" cmpd="sng" w="19050">
            <a:solidFill>
              <a:schemeClr val="dk2"/>
            </a:solidFill>
            <a:prstDash val="solid"/>
            <a:round/>
            <a:headEnd len="lg" w="lg" type="none"/>
            <a:tailEnd len="lg" w="lg" type="none"/>
          </a:ln>
        </p:spPr>
      </p:cxnSp>
      <p:pic>
        <p:nvPicPr>
          <p:cNvPr id="1176" name="Shape 1176"/>
          <p:cNvPicPr preferRelativeResize="0"/>
          <p:nvPr/>
        </p:nvPicPr>
        <p:blipFill>
          <a:blip r:embed="rId6">
            <a:alphaModFix/>
          </a:blip>
          <a:stretch>
            <a:fillRect/>
          </a:stretch>
        </p:blipFill>
        <p:spPr>
          <a:xfrm>
            <a:off x="4405750" y="6618175"/>
            <a:ext cx="651900" cy="788300"/>
          </a:xfrm>
          <a:prstGeom prst="rect">
            <a:avLst/>
          </a:prstGeom>
          <a:noFill/>
          <a:ln>
            <a:noFill/>
          </a:ln>
        </p:spPr>
      </p:pic>
      <p:pic>
        <p:nvPicPr>
          <p:cNvPr id="1175" name="Shape 1175"/>
          <p:cNvPicPr preferRelativeResize="0"/>
          <p:nvPr/>
        </p:nvPicPr>
        <p:blipFill>
          <a:blip r:embed="rId7">
            <a:alphaModFix/>
          </a:blip>
          <a:stretch>
            <a:fillRect/>
          </a:stretch>
        </p:blipFill>
        <p:spPr>
          <a:xfrm>
            <a:off x="3718998" y="5297021"/>
            <a:ext cx="651900" cy="656252"/>
          </a:xfrm>
          <a:prstGeom prst="rect">
            <a:avLst/>
          </a:prstGeom>
          <a:noFill/>
          <a:ln>
            <a:noFill/>
          </a:ln>
        </p:spPr>
      </p:pic>
      <p:sp>
        <p:nvSpPr>
          <p:cNvPr id="1177" name="Shape 1177"/>
          <p:cNvSpPr txBox="1"/>
          <p:nvPr/>
        </p:nvSpPr>
        <p:spPr>
          <a:xfrm>
            <a:off x="3682912" y="4929200"/>
            <a:ext cx="771900" cy="320100"/>
          </a:xfrm>
          <a:prstGeom prst="rect">
            <a:avLst/>
          </a:prstGeom>
          <a:noFill/>
          <a:ln>
            <a:noFill/>
          </a:ln>
        </p:spPr>
        <p:txBody>
          <a:bodyPr anchorCtr="0" anchor="t" bIns="91425" lIns="91425" rIns="91425" tIns="91425">
            <a:noAutofit/>
          </a:bodyPr>
          <a:lstStyle/>
          <a:p>
            <a:pPr lvl="0">
              <a:spcBef>
                <a:spcPts val="0"/>
              </a:spcBef>
              <a:buNone/>
            </a:pPr>
            <a:r>
              <a:rPr lang="en-US" sz="2400">
                <a:solidFill>
                  <a:srgbClr val="E69138"/>
                </a:solidFill>
                <a:latin typeface="Impact"/>
                <a:ea typeface="Impact"/>
                <a:cs typeface="Impact"/>
                <a:sym typeface="Impact"/>
              </a:rPr>
              <a:t>ODM</a:t>
            </a:r>
          </a:p>
        </p:txBody>
      </p:sp>
      <p:sp>
        <p:nvSpPr>
          <p:cNvPr id="1171" name="Shape 1171"/>
          <p:cNvSpPr/>
          <p:nvPr/>
        </p:nvSpPr>
        <p:spPr>
          <a:xfrm>
            <a:off x="3422775" y="6098925"/>
            <a:ext cx="170700" cy="182700"/>
          </a:xfrm>
          <a:prstGeom prst="ellipse">
            <a:avLst/>
          </a:prstGeom>
          <a:solidFill>
            <a:schemeClr val="dk1"/>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178" name="Shape 1178"/>
          <p:cNvSpPr txBox="1"/>
          <p:nvPr/>
        </p:nvSpPr>
        <p:spPr>
          <a:xfrm>
            <a:off x="163100" y="1500925"/>
            <a:ext cx="4293000" cy="656400"/>
          </a:xfrm>
          <a:prstGeom prst="rect">
            <a:avLst/>
          </a:prstGeom>
          <a:noFill/>
          <a:ln cap="flat" cmpd="sng" w="9525">
            <a:solidFill>
              <a:schemeClr val="accent1"/>
            </a:solidFill>
            <a:prstDash val="solid"/>
            <a:round/>
            <a:headEnd len="med" w="med" type="none"/>
            <a:tailEnd len="med" w="med" type="none"/>
          </a:ln>
        </p:spPr>
        <p:txBody>
          <a:bodyPr anchorCtr="0" anchor="t" bIns="91425" lIns="91425" rIns="91425" tIns="91425">
            <a:noAutofit/>
          </a:bodyPr>
          <a:lstStyle/>
          <a:p>
            <a:pPr indent="-342900" lvl="0" marL="457200" rtl="0">
              <a:spcBef>
                <a:spcPts val="0"/>
              </a:spcBef>
              <a:buClr>
                <a:srgbClr val="595A5C"/>
              </a:buClr>
              <a:buSzPct val="100000"/>
              <a:buChar char="●"/>
            </a:pPr>
            <a:r>
              <a:rPr b="1" lang="en-US" sz="1800">
                <a:solidFill>
                  <a:srgbClr val="595A5C"/>
                </a:solidFill>
                <a:highlight>
                  <a:srgbClr val="FFFFFF"/>
                </a:highlight>
              </a:rPr>
              <a:t>1946</a:t>
            </a:r>
            <a:r>
              <a:rPr lang="en-US" sz="1800">
                <a:solidFill>
                  <a:srgbClr val="595A5C"/>
                </a:solidFill>
                <a:highlight>
                  <a:srgbClr val="FFFFFF"/>
                </a:highlight>
              </a:rPr>
              <a:t>: Comisión de la Condición </a:t>
            </a:r>
          </a:p>
          <a:p>
            <a:pPr lvl="0">
              <a:spcBef>
                <a:spcPts val="0"/>
              </a:spcBef>
              <a:buNone/>
            </a:pPr>
            <a:r>
              <a:rPr lang="en-US" sz="1800">
                <a:solidFill>
                  <a:srgbClr val="595A5C"/>
                </a:solidFill>
                <a:highlight>
                  <a:srgbClr val="FFFFFF"/>
                </a:highlight>
              </a:rPr>
              <a:t>                 Jurídica y Social de la Mujer </a:t>
            </a:r>
          </a:p>
        </p:txBody>
      </p:sp>
    </p:spTree>
  </p:cSld>
  <p:clrMapOvr>
    <a:masterClrMapping/>
  </p:clrMapOvr>
  <p:transition spd="slow">
    <p:cut/>
  </p:transition>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82" name="Shape 1182"/>
        <p:cNvGrpSpPr/>
        <p:nvPr/>
      </p:nvGrpSpPr>
      <p:grpSpPr>
        <a:xfrm>
          <a:off x="0" y="0"/>
          <a:ext cx="0" cy="0"/>
          <a:chOff x="0" y="0"/>
          <a:chExt cx="0" cy="0"/>
        </a:xfrm>
      </p:grpSpPr>
      <p:pic>
        <p:nvPicPr>
          <p:cNvPr id="1183" name="Shape 1183"/>
          <p:cNvPicPr preferRelativeResize="0"/>
          <p:nvPr/>
        </p:nvPicPr>
        <p:blipFill>
          <a:blip r:embed="rId3">
            <a:alphaModFix/>
          </a:blip>
          <a:stretch>
            <a:fillRect/>
          </a:stretch>
        </p:blipFill>
        <p:spPr>
          <a:xfrm>
            <a:off x="6737672" y="13325"/>
            <a:ext cx="3257324" cy="2181225"/>
          </a:xfrm>
          <a:prstGeom prst="rect">
            <a:avLst/>
          </a:prstGeom>
          <a:noFill/>
          <a:ln>
            <a:noFill/>
          </a:ln>
        </p:spPr>
      </p:pic>
      <p:pic>
        <p:nvPicPr>
          <p:cNvPr id="1184" name="Shape 1184"/>
          <p:cNvPicPr preferRelativeResize="0"/>
          <p:nvPr/>
        </p:nvPicPr>
        <p:blipFill>
          <a:blip r:embed="rId4">
            <a:alphaModFix/>
          </a:blip>
          <a:stretch>
            <a:fillRect/>
          </a:stretch>
        </p:blipFill>
        <p:spPr>
          <a:xfrm>
            <a:off x="4470500" y="1705348"/>
            <a:ext cx="2772599" cy="1812714"/>
          </a:xfrm>
          <a:prstGeom prst="rect">
            <a:avLst/>
          </a:prstGeom>
          <a:noFill/>
          <a:ln>
            <a:noFill/>
          </a:ln>
        </p:spPr>
      </p:pic>
      <p:pic>
        <p:nvPicPr>
          <p:cNvPr id="1185" name="Shape 1185"/>
          <p:cNvPicPr preferRelativeResize="0"/>
          <p:nvPr/>
        </p:nvPicPr>
        <p:blipFill>
          <a:blip r:embed="rId5">
            <a:alphaModFix/>
          </a:blip>
          <a:stretch>
            <a:fillRect/>
          </a:stretch>
        </p:blipFill>
        <p:spPr>
          <a:xfrm>
            <a:off x="4192425" y="3528825"/>
            <a:ext cx="2514550" cy="2035674"/>
          </a:xfrm>
          <a:prstGeom prst="rect">
            <a:avLst/>
          </a:prstGeom>
          <a:noFill/>
          <a:ln>
            <a:noFill/>
          </a:ln>
        </p:spPr>
      </p:pic>
      <p:pic>
        <p:nvPicPr>
          <p:cNvPr id="1186" name="Shape 1186"/>
          <p:cNvPicPr preferRelativeResize="0"/>
          <p:nvPr/>
        </p:nvPicPr>
        <p:blipFill>
          <a:blip r:embed="rId6">
            <a:alphaModFix/>
          </a:blip>
          <a:stretch>
            <a:fillRect/>
          </a:stretch>
        </p:blipFill>
        <p:spPr>
          <a:xfrm>
            <a:off x="0" y="1574224"/>
            <a:ext cx="4470500" cy="2682300"/>
          </a:xfrm>
          <a:prstGeom prst="rect">
            <a:avLst/>
          </a:prstGeom>
          <a:noFill/>
          <a:ln>
            <a:noFill/>
          </a:ln>
        </p:spPr>
      </p:pic>
      <p:sp>
        <p:nvSpPr>
          <p:cNvPr id="1187" name="Shape 1187"/>
          <p:cNvSpPr/>
          <p:nvPr/>
        </p:nvSpPr>
        <p:spPr>
          <a:xfrm>
            <a:off x="9838300" y="0"/>
            <a:ext cx="199800" cy="350400"/>
          </a:xfrm>
          <a:prstGeom prst="leftArrow">
            <a:avLst>
              <a:gd fmla="val 50000" name="adj1"/>
              <a:gd fmla="val 50000" name="adj2"/>
            </a:avLst>
          </a:prstGeom>
          <a:solidFill>
            <a:srgbClr val="FF00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1188" name="Shape 1188"/>
          <p:cNvPicPr preferRelativeResize="0"/>
          <p:nvPr/>
        </p:nvPicPr>
        <p:blipFill>
          <a:blip r:embed="rId7">
            <a:alphaModFix/>
          </a:blip>
          <a:stretch>
            <a:fillRect/>
          </a:stretch>
        </p:blipFill>
        <p:spPr>
          <a:xfrm>
            <a:off x="283200" y="5561599"/>
            <a:ext cx="2384467" cy="1775525"/>
          </a:xfrm>
          <a:prstGeom prst="rect">
            <a:avLst/>
          </a:prstGeom>
          <a:noFill/>
          <a:ln>
            <a:noFill/>
          </a:ln>
        </p:spPr>
      </p:pic>
      <p:pic>
        <p:nvPicPr>
          <p:cNvPr id="1189" name="Shape 1189"/>
          <p:cNvPicPr preferRelativeResize="0"/>
          <p:nvPr/>
        </p:nvPicPr>
        <p:blipFill>
          <a:blip r:embed="rId8">
            <a:alphaModFix/>
          </a:blip>
          <a:stretch>
            <a:fillRect/>
          </a:stretch>
        </p:blipFill>
        <p:spPr>
          <a:xfrm>
            <a:off x="1833575" y="4023187"/>
            <a:ext cx="2514549" cy="2016750"/>
          </a:xfrm>
          <a:prstGeom prst="rect">
            <a:avLst/>
          </a:prstGeom>
          <a:noFill/>
          <a:ln>
            <a:noFill/>
          </a:ln>
        </p:spPr>
      </p:pic>
      <p:pic>
        <p:nvPicPr>
          <p:cNvPr id="1190" name="Shape 1190"/>
          <p:cNvPicPr preferRelativeResize="0"/>
          <p:nvPr/>
        </p:nvPicPr>
        <p:blipFill>
          <a:blip r:embed="rId9">
            <a:alphaModFix/>
          </a:blip>
          <a:stretch>
            <a:fillRect/>
          </a:stretch>
        </p:blipFill>
        <p:spPr>
          <a:xfrm>
            <a:off x="132775" y="3707137"/>
            <a:ext cx="1893200" cy="2006032"/>
          </a:xfrm>
          <a:prstGeom prst="rect">
            <a:avLst/>
          </a:prstGeom>
          <a:noFill/>
          <a:ln>
            <a:noFill/>
          </a:ln>
        </p:spPr>
      </p:pic>
      <p:pic>
        <p:nvPicPr>
          <p:cNvPr id="1191" name="Shape 1191"/>
          <p:cNvPicPr preferRelativeResize="0"/>
          <p:nvPr/>
        </p:nvPicPr>
        <p:blipFill>
          <a:blip r:embed="rId10">
            <a:alphaModFix/>
          </a:blip>
          <a:stretch>
            <a:fillRect/>
          </a:stretch>
        </p:blipFill>
        <p:spPr>
          <a:xfrm>
            <a:off x="2925749" y="5716900"/>
            <a:ext cx="1422375" cy="1692950"/>
          </a:xfrm>
          <a:prstGeom prst="rect">
            <a:avLst/>
          </a:prstGeom>
          <a:noFill/>
          <a:ln>
            <a:noFill/>
          </a:ln>
        </p:spPr>
      </p:pic>
      <p:pic>
        <p:nvPicPr>
          <p:cNvPr id="1192" name="Shape 1192"/>
          <p:cNvPicPr preferRelativeResize="0"/>
          <p:nvPr/>
        </p:nvPicPr>
        <p:blipFill>
          <a:blip r:embed="rId11">
            <a:alphaModFix/>
          </a:blip>
          <a:stretch>
            <a:fillRect/>
          </a:stretch>
        </p:blipFill>
        <p:spPr>
          <a:xfrm rot="-292131">
            <a:off x="4832673" y="5365450"/>
            <a:ext cx="5198050" cy="1530950"/>
          </a:xfrm>
          <a:prstGeom prst="rect">
            <a:avLst/>
          </a:prstGeom>
          <a:noFill/>
          <a:ln>
            <a:noFill/>
          </a:ln>
        </p:spPr>
      </p:pic>
      <p:pic>
        <p:nvPicPr>
          <p:cNvPr id="1193" name="Shape 1193"/>
          <p:cNvPicPr preferRelativeResize="0"/>
          <p:nvPr/>
        </p:nvPicPr>
        <p:blipFill>
          <a:blip r:embed="rId12">
            <a:alphaModFix/>
          </a:blip>
          <a:stretch>
            <a:fillRect/>
          </a:stretch>
        </p:blipFill>
        <p:spPr>
          <a:xfrm rot="-334387">
            <a:off x="6497718" y="4782124"/>
            <a:ext cx="3223500" cy="505099"/>
          </a:xfrm>
          <a:prstGeom prst="rect">
            <a:avLst/>
          </a:prstGeom>
          <a:noFill/>
          <a:ln>
            <a:noFill/>
          </a:ln>
        </p:spPr>
      </p:pic>
      <p:cxnSp>
        <p:nvCxnSpPr>
          <p:cNvPr id="1194" name="Shape 1194"/>
          <p:cNvCxnSpPr/>
          <p:nvPr/>
        </p:nvCxnSpPr>
        <p:spPr>
          <a:xfrm flipH="1" rot="10800000">
            <a:off x="5904600" y="6089950"/>
            <a:ext cx="2772600" cy="256800"/>
          </a:xfrm>
          <a:prstGeom prst="straightConnector1">
            <a:avLst/>
          </a:prstGeom>
          <a:noFill/>
          <a:ln cap="flat" cmpd="sng" w="19050">
            <a:solidFill>
              <a:srgbClr val="FFFF00"/>
            </a:solidFill>
            <a:prstDash val="solid"/>
            <a:round/>
            <a:headEnd len="lg" w="lg" type="none"/>
            <a:tailEnd len="lg" w="lg" type="none"/>
          </a:ln>
        </p:spPr>
      </p:cxnSp>
      <p:pic>
        <p:nvPicPr>
          <p:cNvPr id="1195" name="Shape 1195"/>
          <p:cNvPicPr preferRelativeResize="0"/>
          <p:nvPr/>
        </p:nvPicPr>
        <p:blipFill>
          <a:blip r:embed="rId13">
            <a:alphaModFix/>
          </a:blip>
          <a:stretch>
            <a:fillRect/>
          </a:stretch>
        </p:blipFill>
        <p:spPr>
          <a:xfrm>
            <a:off x="5778594" y="2543181"/>
            <a:ext cx="4259500" cy="1887381"/>
          </a:xfrm>
          <a:prstGeom prst="rect">
            <a:avLst/>
          </a:prstGeom>
          <a:noFill/>
          <a:ln>
            <a:noFill/>
          </a:ln>
        </p:spPr>
      </p:pic>
      <p:cxnSp>
        <p:nvCxnSpPr>
          <p:cNvPr id="1196" name="Shape 1196"/>
          <p:cNvCxnSpPr/>
          <p:nvPr/>
        </p:nvCxnSpPr>
        <p:spPr>
          <a:xfrm flipH="1" rot="10800000">
            <a:off x="7201050" y="4053800"/>
            <a:ext cx="1635000" cy="2400"/>
          </a:xfrm>
          <a:prstGeom prst="straightConnector1">
            <a:avLst/>
          </a:prstGeom>
          <a:noFill/>
          <a:ln cap="flat" cmpd="sng" w="19050">
            <a:solidFill>
              <a:srgbClr val="FFFF00"/>
            </a:solidFill>
            <a:prstDash val="solid"/>
            <a:round/>
            <a:headEnd len="lg" w="lg" type="none"/>
            <a:tailEnd len="lg" w="lg" type="none"/>
          </a:ln>
        </p:spPr>
      </p:cxnSp>
      <p:pic>
        <p:nvPicPr>
          <p:cNvPr id="1197" name="Shape 1197"/>
          <p:cNvPicPr preferRelativeResize="0"/>
          <p:nvPr/>
        </p:nvPicPr>
        <p:blipFill>
          <a:blip r:embed="rId14">
            <a:alphaModFix/>
          </a:blip>
          <a:stretch>
            <a:fillRect/>
          </a:stretch>
        </p:blipFill>
        <p:spPr>
          <a:xfrm>
            <a:off x="0" y="-76200"/>
            <a:ext cx="3257324" cy="1204399"/>
          </a:xfrm>
          <a:prstGeom prst="rect">
            <a:avLst/>
          </a:prstGeom>
          <a:noFill/>
          <a:ln>
            <a:noFill/>
          </a:ln>
        </p:spPr>
      </p:pic>
      <p:pic>
        <p:nvPicPr>
          <p:cNvPr id="1198" name="Shape 1198"/>
          <p:cNvPicPr preferRelativeResize="0"/>
          <p:nvPr/>
        </p:nvPicPr>
        <p:blipFill>
          <a:blip r:embed="rId15">
            <a:alphaModFix/>
          </a:blip>
          <a:stretch>
            <a:fillRect/>
          </a:stretch>
        </p:blipFill>
        <p:spPr>
          <a:xfrm>
            <a:off x="132775" y="578760"/>
            <a:ext cx="1635000" cy="1481190"/>
          </a:xfrm>
          <a:prstGeom prst="rect">
            <a:avLst/>
          </a:prstGeom>
          <a:noFill/>
          <a:ln>
            <a:noFill/>
          </a:ln>
        </p:spPr>
      </p:pic>
    </p:spTree>
  </p:cSld>
  <p:clrMapOvr>
    <a:masterClrMapping/>
  </p:clrMapOvr>
  <p:transition spd="slow">
    <p:cut/>
  </p:transition>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02" name="Shape 1202"/>
        <p:cNvGrpSpPr/>
        <p:nvPr/>
      </p:nvGrpSpPr>
      <p:grpSpPr>
        <a:xfrm>
          <a:off x="0" y="0"/>
          <a:ext cx="0" cy="0"/>
          <a:chOff x="0" y="0"/>
          <a:chExt cx="0" cy="0"/>
        </a:xfrm>
      </p:grpSpPr>
      <p:pic>
        <p:nvPicPr>
          <p:cNvPr id="1203" name="Shape 1203"/>
          <p:cNvPicPr preferRelativeResize="0"/>
          <p:nvPr/>
        </p:nvPicPr>
        <p:blipFill>
          <a:blip r:embed="rId3">
            <a:alphaModFix/>
          </a:blip>
          <a:stretch>
            <a:fillRect/>
          </a:stretch>
        </p:blipFill>
        <p:spPr>
          <a:xfrm>
            <a:off x="77175" y="63025"/>
            <a:ext cx="5874450" cy="2141474"/>
          </a:xfrm>
          <a:prstGeom prst="rect">
            <a:avLst/>
          </a:prstGeom>
          <a:noFill/>
          <a:ln>
            <a:noFill/>
          </a:ln>
        </p:spPr>
      </p:pic>
      <p:sp>
        <p:nvSpPr>
          <p:cNvPr id="1204" name="Shape 1204"/>
          <p:cNvSpPr/>
          <p:nvPr/>
        </p:nvSpPr>
        <p:spPr>
          <a:xfrm>
            <a:off x="9838300" y="0"/>
            <a:ext cx="199800" cy="350400"/>
          </a:xfrm>
          <a:prstGeom prst="leftArrow">
            <a:avLst>
              <a:gd fmla="val 50000" name="adj1"/>
              <a:gd fmla="val 50000" name="adj2"/>
            </a:avLst>
          </a:prstGeom>
          <a:solidFill>
            <a:srgbClr val="FF00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205" name="Shape 1205"/>
          <p:cNvSpPr txBox="1"/>
          <p:nvPr/>
        </p:nvSpPr>
        <p:spPr>
          <a:xfrm>
            <a:off x="6043250" y="198550"/>
            <a:ext cx="3995100" cy="2005800"/>
          </a:xfrm>
          <a:prstGeom prst="rect">
            <a:avLst/>
          </a:prstGeom>
          <a:noFill/>
          <a:ln>
            <a:noFill/>
          </a:ln>
        </p:spPr>
        <p:txBody>
          <a:bodyPr anchorCtr="0" anchor="t" bIns="91425" lIns="91425" rIns="91425" tIns="91425">
            <a:noAutofit/>
          </a:bodyPr>
          <a:lstStyle/>
          <a:p>
            <a:pPr lvl="0">
              <a:spcBef>
                <a:spcPts val="0"/>
              </a:spcBef>
              <a:buNone/>
            </a:pPr>
            <a:r>
              <a:rPr lang="en-US"/>
              <a:t>Reconoce al niño y niña como sujetos. Generación Mafalda. Generación Y. </a:t>
            </a:r>
          </a:p>
          <a:p>
            <a:pPr lvl="0">
              <a:spcBef>
                <a:spcPts val="0"/>
              </a:spcBef>
              <a:buNone/>
            </a:pPr>
            <a:r>
              <a:t/>
            </a:r>
            <a:endParaRPr/>
          </a:p>
          <a:p>
            <a:pPr indent="-228600" lvl="0" marL="457200">
              <a:spcBef>
                <a:spcPts val="0"/>
              </a:spcBef>
              <a:buChar char="●"/>
            </a:pPr>
            <a:r>
              <a:rPr lang="en-US"/>
              <a:t>Menor 18 años. </a:t>
            </a:r>
          </a:p>
          <a:p>
            <a:pPr indent="-228600" lvl="0" marL="457200">
              <a:spcBef>
                <a:spcPts val="0"/>
              </a:spcBef>
              <a:buChar char="●"/>
            </a:pPr>
            <a:r>
              <a:rPr lang="en-US"/>
              <a:t>Principio del “interés superior del niño”. Derecho a la identidad (los artículos argentinos”)</a:t>
            </a:r>
          </a:p>
        </p:txBody>
      </p:sp>
      <p:pic>
        <p:nvPicPr>
          <p:cNvPr id="1206" name="Shape 1206"/>
          <p:cNvPicPr preferRelativeResize="0"/>
          <p:nvPr/>
        </p:nvPicPr>
        <p:blipFill>
          <a:blip r:embed="rId4">
            <a:alphaModFix/>
          </a:blip>
          <a:stretch>
            <a:fillRect/>
          </a:stretch>
        </p:blipFill>
        <p:spPr>
          <a:xfrm>
            <a:off x="0" y="2318375"/>
            <a:ext cx="9838300" cy="2284199"/>
          </a:xfrm>
          <a:prstGeom prst="rect">
            <a:avLst/>
          </a:prstGeom>
          <a:noFill/>
          <a:ln>
            <a:noFill/>
          </a:ln>
        </p:spPr>
      </p:pic>
      <p:pic>
        <p:nvPicPr>
          <p:cNvPr id="1207" name="Shape 1207"/>
          <p:cNvPicPr preferRelativeResize="0"/>
          <p:nvPr/>
        </p:nvPicPr>
        <p:blipFill>
          <a:blip r:embed="rId5">
            <a:alphaModFix/>
          </a:blip>
          <a:stretch>
            <a:fillRect/>
          </a:stretch>
        </p:blipFill>
        <p:spPr>
          <a:xfrm>
            <a:off x="3124634" y="4602574"/>
            <a:ext cx="3831364" cy="2805199"/>
          </a:xfrm>
          <a:prstGeom prst="rect">
            <a:avLst/>
          </a:prstGeom>
          <a:noFill/>
          <a:ln>
            <a:noFill/>
          </a:ln>
        </p:spPr>
      </p:pic>
    </p:spTree>
  </p:cSld>
  <p:clrMapOvr>
    <a:masterClrMapping/>
  </p:clrMapOvr>
  <p:transition spd="slow">
    <p:cut/>
  </p:transition>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11" name="Shape 1211"/>
        <p:cNvGrpSpPr/>
        <p:nvPr/>
      </p:nvGrpSpPr>
      <p:grpSpPr>
        <a:xfrm>
          <a:off x="0" y="0"/>
          <a:ext cx="0" cy="0"/>
          <a:chOff x="0" y="0"/>
          <a:chExt cx="0" cy="0"/>
        </a:xfrm>
      </p:grpSpPr>
      <p:pic>
        <p:nvPicPr>
          <p:cNvPr id="1212" name="Shape 1212"/>
          <p:cNvPicPr preferRelativeResize="0"/>
          <p:nvPr/>
        </p:nvPicPr>
        <p:blipFill>
          <a:blip r:embed="rId3">
            <a:alphaModFix/>
          </a:blip>
          <a:stretch>
            <a:fillRect/>
          </a:stretch>
        </p:blipFill>
        <p:spPr>
          <a:xfrm rot="-273181">
            <a:off x="4326920" y="2932368"/>
            <a:ext cx="2887312" cy="4520613"/>
          </a:xfrm>
          <a:prstGeom prst="rect">
            <a:avLst/>
          </a:prstGeom>
          <a:noFill/>
          <a:ln>
            <a:noFill/>
          </a:ln>
        </p:spPr>
      </p:pic>
      <p:pic>
        <p:nvPicPr>
          <p:cNvPr id="1213" name="Shape 1213"/>
          <p:cNvPicPr preferRelativeResize="0"/>
          <p:nvPr/>
        </p:nvPicPr>
        <p:blipFill>
          <a:blip r:embed="rId4">
            <a:alphaModFix/>
          </a:blip>
          <a:stretch>
            <a:fillRect/>
          </a:stretch>
        </p:blipFill>
        <p:spPr>
          <a:xfrm>
            <a:off x="0" y="0"/>
            <a:ext cx="4222800" cy="3175250"/>
          </a:xfrm>
          <a:prstGeom prst="rect">
            <a:avLst/>
          </a:prstGeom>
          <a:noFill/>
          <a:ln>
            <a:noFill/>
          </a:ln>
        </p:spPr>
      </p:pic>
      <p:sp>
        <p:nvSpPr>
          <p:cNvPr id="1214" name="Shape 1214"/>
          <p:cNvSpPr/>
          <p:nvPr/>
        </p:nvSpPr>
        <p:spPr>
          <a:xfrm>
            <a:off x="9838300" y="0"/>
            <a:ext cx="199800" cy="350400"/>
          </a:xfrm>
          <a:prstGeom prst="leftArrow">
            <a:avLst>
              <a:gd fmla="val 50000" name="adj1"/>
              <a:gd fmla="val 50000" name="adj2"/>
            </a:avLst>
          </a:prstGeom>
          <a:solidFill>
            <a:srgbClr val="FF00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215" name="Shape 1215"/>
          <p:cNvSpPr txBox="1"/>
          <p:nvPr/>
        </p:nvSpPr>
        <p:spPr>
          <a:xfrm>
            <a:off x="4187200" y="15900"/>
            <a:ext cx="5651100" cy="3083100"/>
          </a:xfrm>
          <a:prstGeom prst="rect">
            <a:avLst/>
          </a:prstGeom>
          <a:noFill/>
          <a:ln>
            <a:noFill/>
          </a:ln>
        </p:spPr>
        <p:txBody>
          <a:bodyPr anchorCtr="0" anchor="t" bIns="91425" lIns="91425" rIns="91425" tIns="91425">
            <a:noAutofit/>
          </a:bodyPr>
          <a:lstStyle/>
          <a:p>
            <a:pPr lvl="0" algn="just">
              <a:spcBef>
                <a:spcPts val="0"/>
              </a:spcBef>
              <a:buNone/>
            </a:pPr>
            <a:r>
              <a:rPr b="1" lang="en-US" sz="3000">
                <a:solidFill>
                  <a:schemeClr val="dk1"/>
                </a:solidFill>
                <a:latin typeface="Times New Roman"/>
                <a:ea typeface="Times New Roman"/>
                <a:cs typeface="Times New Roman"/>
                <a:sym typeface="Times New Roman"/>
              </a:rPr>
              <a:t>1994. </a:t>
            </a:r>
            <a:r>
              <a:rPr lang="en-US" sz="1800">
                <a:solidFill>
                  <a:schemeClr val="dk1"/>
                </a:solidFill>
                <a:latin typeface="Times New Roman"/>
                <a:ea typeface="Times New Roman"/>
                <a:cs typeface="Times New Roman"/>
                <a:sym typeface="Times New Roman"/>
              </a:rPr>
              <a:t>La desaparición forzada de personas ha sido y sigue siendo lamentablemente un </a:t>
            </a:r>
            <a:r>
              <a:rPr lang="en-US" sz="1800">
                <a:solidFill>
                  <a:schemeClr val="dk1"/>
                </a:solidFill>
              </a:rPr>
              <a:t>fenómeno de gran relevancia en América Latina. Al menos 90 mil personas fueron desaparecidas en esas décadas en América Latina, según estimaciones de Amnistía Internacional y otros organismos de derechos humanos. Plan Cóndor coordinado por EEUU.</a:t>
            </a:r>
          </a:p>
          <a:p>
            <a:pPr indent="-342900" lvl="0" marL="457200" rtl="0">
              <a:spcBef>
                <a:spcPts val="0"/>
              </a:spcBef>
              <a:buClr>
                <a:schemeClr val="dk1"/>
              </a:buClr>
              <a:buSzPct val="100000"/>
              <a:buChar char="●"/>
            </a:pPr>
            <a:r>
              <a:rPr lang="en-US" sz="1800">
                <a:solidFill>
                  <a:schemeClr val="dk1"/>
                </a:solidFill>
              </a:rPr>
              <a:t>Delito Imprescriptible</a:t>
            </a:r>
          </a:p>
          <a:p>
            <a:pPr indent="-342900" lvl="0" marL="457200" rtl="0">
              <a:spcBef>
                <a:spcPts val="0"/>
              </a:spcBef>
              <a:buClr>
                <a:schemeClr val="dk1"/>
              </a:buClr>
              <a:buSzPct val="100000"/>
              <a:buChar char="●"/>
            </a:pPr>
            <a:r>
              <a:rPr lang="en-US" sz="1800">
                <a:solidFill>
                  <a:schemeClr val="dk1"/>
                </a:solidFill>
              </a:rPr>
              <a:t>Definición (tipo penal)</a:t>
            </a:r>
          </a:p>
          <a:p>
            <a:pPr indent="-342900" lvl="0" marL="457200">
              <a:spcBef>
                <a:spcPts val="0"/>
              </a:spcBef>
              <a:buClr>
                <a:schemeClr val="dk1"/>
              </a:buClr>
              <a:buSzPct val="100000"/>
              <a:buChar char="●"/>
            </a:pPr>
            <a:r>
              <a:rPr lang="en-US" sz="1800">
                <a:solidFill>
                  <a:schemeClr val="dk1"/>
                </a:solidFill>
              </a:rPr>
              <a:t>Poner en los Códigos penales</a:t>
            </a:r>
          </a:p>
        </p:txBody>
      </p:sp>
      <p:pic>
        <p:nvPicPr>
          <p:cNvPr id="1216" name="Shape 1216"/>
          <p:cNvPicPr preferRelativeResize="0"/>
          <p:nvPr/>
        </p:nvPicPr>
        <p:blipFill>
          <a:blip r:embed="rId5">
            <a:alphaModFix/>
          </a:blip>
          <a:stretch>
            <a:fillRect/>
          </a:stretch>
        </p:blipFill>
        <p:spPr>
          <a:xfrm>
            <a:off x="7311225" y="4100245"/>
            <a:ext cx="2527074" cy="3367349"/>
          </a:xfrm>
          <a:prstGeom prst="rect">
            <a:avLst/>
          </a:prstGeom>
          <a:noFill/>
          <a:ln>
            <a:noFill/>
          </a:ln>
        </p:spPr>
      </p:pic>
      <p:sp>
        <p:nvSpPr>
          <p:cNvPr id="1217" name="Shape 1217"/>
          <p:cNvSpPr/>
          <p:nvPr/>
        </p:nvSpPr>
        <p:spPr>
          <a:xfrm>
            <a:off x="7012025" y="3175250"/>
            <a:ext cx="2992500" cy="819600"/>
          </a:xfrm>
          <a:prstGeom prst="wedgeRoundRectCallout">
            <a:avLst>
              <a:gd fmla="val -18686" name="adj1"/>
              <a:gd fmla="val 114894" name="adj2"/>
              <a:gd fmla="val 0" name="adj3"/>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218" name="Shape 1218"/>
          <p:cNvSpPr txBox="1"/>
          <p:nvPr/>
        </p:nvSpPr>
        <p:spPr>
          <a:xfrm>
            <a:off x="7156134" y="3099050"/>
            <a:ext cx="2724900" cy="1015200"/>
          </a:xfrm>
          <a:prstGeom prst="rect">
            <a:avLst/>
          </a:prstGeom>
          <a:noFill/>
          <a:ln>
            <a:noFill/>
          </a:ln>
        </p:spPr>
        <p:txBody>
          <a:bodyPr anchorCtr="0" anchor="t" bIns="91425" lIns="91425" rIns="91425" tIns="91425">
            <a:noAutofit/>
          </a:bodyPr>
          <a:lstStyle/>
          <a:p>
            <a:pPr lvl="0">
              <a:spcBef>
                <a:spcPts val="0"/>
              </a:spcBef>
              <a:buNone/>
            </a:pPr>
            <a:r>
              <a:rPr b="1" lang="en-US" sz="2400">
                <a:latin typeface="Poiret One"/>
                <a:ea typeface="Poiret One"/>
                <a:cs typeface="Poiret One"/>
                <a:sym typeface="Poiret One"/>
              </a:rPr>
              <a:t>¿Y dónde están los desaparecidos?</a:t>
            </a:r>
          </a:p>
        </p:txBody>
      </p:sp>
      <p:sp>
        <p:nvSpPr>
          <p:cNvPr id="1219" name="Shape 1219"/>
          <p:cNvSpPr txBox="1"/>
          <p:nvPr/>
        </p:nvSpPr>
        <p:spPr>
          <a:xfrm>
            <a:off x="0" y="3154200"/>
            <a:ext cx="4222800" cy="4237200"/>
          </a:xfrm>
          <a:prstGeom prst="rect">
            <a:avLst/>
          </a:prstGeom>
          <a:noFill/>
          <a:ln>
            <a:noFill/>
          </a:ln>
        </p:spPr>
        <p:txBody>
          <a:bodyPr anchorCtr="0" anchor="t" bIns="91425" lIns="91425" rIns="91425" tIns="91425">
            <a:noAutofit/>
          </a:bodyPr>
          <a:lstStyle/>
          <a:p>
            <a:pPr lvl="0" rtl="0" algn="just">
              <a:spcBef>
                <a:spcPts val="0"/>
              </a:spcBef>
              <a:buNone/>
            </a:pPr>
            <a:r>
              <a:rPr lang="en-US">
                <a:solidFill>
                  <a:schemeClr val="dk1"/>
                </a:solidFill>
              </a:rPr>
              <a:t>La</a:t>
            </a:r>
            <a:r>
              <a:rPr lang="en-US">
                <a:solidFill>
                  <a:schemeClr val="dk1"/>
                </a:solidFill>
                <a:hlinkClick r:id="rId6"/>
              </a:rPr>
              <a:t> </a:t>
            </a:r>
            <a:r>
              <a:rPr lang="en-US">
                <a:solidFill>
                  <a:schemeClr val="dk1"/>
                </a:solidFill>
              </a:rPr>
              <a:t>CIDH en</a:t>
            </a:r>
            <a:r>
              <a:rPr lang="en-US">
                <a:solidFill>
                  <a:schemeClr val="dk1"/>
                </a:solidFill>
                <a:hlinkClick r:id="rId7"/>
              </a:rPr>
              <a:t> 19988 y 1989 </a:t>
            </a:r>
            <a:r>
              <a:rPr lang="en-US">
                <a:solidFill>
                  <a:schemeClr val="dk1"/>
                </a:solidFill>
              </a:rPr>
              <a:t>pronunció las primeras sentencias condenatorias por casos de desapariciones en contra Honduras.</a:t>
            </a:r>
          </a:p>
          <a:p>
            <a:pPr lvl="0" rtl="0" algn="just">
              <a:spcBef>
                <a:spcPts val="0"/>
              </a:spcBef>
              <a:buNone/>
            </a:pPr>
            <a:r>
              <a:t/>
            </a:r>
            <a:endParaRPr>
              <a:solidFill>
                <a:schemeClr val="dk1"/>
              </a:solidFill>
            </a:endParaRPr>
          </a:p>
          <a:p>
            <a:pPr lvl="0" rtl="0" algn="just">
              <a:spcBef>
                <a:spcPts val="0"/>
              </a:spcBef>
              <a:buNone/>
            </a:pPr>
            <a:r>
              <a:rPr lang="en-US">
                <a:solidFill>
                  <a:schemeClr val="dk1"/>
                </a:solidFill>
              </a:rPr>
              <a:t>En la década de 1990 se firmaron la </a:t>
            </a:r>
            <a:r>
              <a:rPr i="1" lang="en-US">
                <a:solidFill>
                  <a:schemeClr val="dk1"/>
                </a:solidFill>
              </a:rPr>
              <a:t>Declaración sobre la protección de todas las personas contra las desapariciones forzadas</a:t>
            </a:r>
            <a:r>
              <a:rPr lang="en-US">
                <a:solidFill>
                  <a:schemeClr val="dk1"/>
                </a:solidFill>
              </a:rPr>
              <a:t> por la ONU.</a:t>
            </a:r>
          </a:p>
          <a:p>
            <a:pPr lvl="0" rtl="0" algn="just">
              <a:spcBef>
                <a:spcPts val="0"/>
              </a:spcBef>
              <a:buNone/>
            </a:pPr>
            <a:r>
              <a:t/>
            </a:r>
            <a:endParaRPr>
              <a:solidFill>
                <a:schemeClr val="dk1"/>
              </a:solidFill>
            </a:endParaRPr>
          </a:p>
          <a:p>
            <a:pPr lvl="0" rtl="0" algn="just">
              <a:spcBef>
                <a:spcPts val="0"/>
              </a:spcBef>
              <a:buNone/>
            </a:pPr>
            <a:r>
              <a:rPr lang="en-US">
                <a:solidFill>
                  <a:schemeClr val="dk1"/>
                </a:solidFill>
              </a:rPr>
              <a:t>En </a:t>
            </a:r>
            <a:r>
              <a:rPr b="1" lang="en-US">
                <a:solidFill>
                  <a:schemeClr val="dk1"/>
                </a:solidFill>
              </a:rPr>
              <a:t>2006 </a:t>
            </a:r>
            <a:r>
              <a:rPr lang="en-US">
                <a:solidFill>
                  <a:schemeClr val="dk1"/>
                </a:solidFill>
              </a:rPr>
              <a:t>las Naciones Unidas aprobó la</a:t>
            </a:r>
            <a:r>
              <a:rPr lang="en-US">
                <a:solidFill>
                  <a:schemeClr val="dk1"/>
                </a:solidFill>
                <a:hlinkClick r:id="rId8"/>
              </a:rPr>
              <a:t> </a:t>
            </a:r>
            <a:r>
              <a:rPr lang="en-US">
                <a:solidFill>
                  <a:schemeClr val="dk1"/>
                </a:solidFill>
              </a:rPr>
              <a:t>Convención Internacional para la protección de todas las Personas contra las Desapariciones Forzadas de las Naciones Unidas. La CIPDF fue una iniciativa de Argentina y Francia.</a:t>
            </a:r>
          </a:p>
          <a:p>
            <a:pPr lvl="0" rtl="0" algn="just">
              <a:spcBef>
                <a:spcPts val="0"/>
              </a:spcBef>
              <a:buNone/>
            </a:pPr>
            <a:r>
              <a:t/>
            </a:r>
            <a:endParaRPr>
              <a:solidFill>
                <a:schemeClr val="dk1"/>
              </a:solidFill>
            </a:endParaRPr>
          </a:p>
          <a:p>
            <a:pPr lvl="0" rtl="0">
              <a:spcBef>
                <a:spcPts val="0"/>
              </a:spcBef>
              <a:buClr>
                <a:schemeClr val="dk1"/>
              </a:buClr>
              <a:buFont typeface="Arial"/>
              <a:buNone/>
            </a:pPr>
            <a:r>
              <a:rPr lang="en-US">
                <a:solidFill>
                  <a:schemeClr val="dk1"/>
                </a:solidFill>
              </a:rPr>
              <a:t>“En Argentina, en 2014 se condenó a 95 genocidas, lo que suma un total de 613 condenas desde 2006."</a:t>
            </a:r>
          </a:p>
          <a:p>
            <a:pPr lvl="0" rtl="0" algn="just">
              <a:spcBef>
                <a:spcPts val="0"/>
              </a:spcBef>
              <a:buNone/>
            </a:pPr>
            <a:r>
              <a:t/>
            </a:r>
            <a:endParaRPr>
              <a:solidFill>
                <a:schemeClr val="dk1"/>
              </a:solidFill>
            </a:endParaRPr>
          </a:p>
          <a:p>
            <a:pPr lvl="0" rtl="0" algn="just">
              <a:spcBef>
                <a:spcPts val="0"/>
              </a:spcBef>
              <a:buNone/>
            </a:pPr>
            <a:r>
              <a:t/>
            </a:r>
            <a:endParaRPr>
              <a:solidFill>
                <a:schemeClr val="dk1"/>
              </a:solidFill>
            </a:endParaRPr>
          </a:p>
          <a:p>
            <a:pPr lvl="0" algn="just">
              <a:spcBef>
                <a:spcPts val="0"/>
              </a:spcBef>
              <a:buNone/>
            </a:pPr>
            <a:r>
              <a:t/>
            </a:r>
            <a:endParaRPr sz="1800">
              <a:solidFill>
                <a:schemeClr val="dk1"/>
              </a:solidFill>
            </a:endParaRPr>
          </a:p>
        </p:txBody>
      </p:sp>
    </p:spTree>
  </p:cSld>
  <p:clrMapOvr>
    <a:masterClrMapping/>
  </p:clrMapOvr>
  <p:transition spd="slow">
    <p:cut/>
  </p:transition>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23" name="Shape 1223"/>
        <p:cNvGrpSpPr/>
        <p:nvPr/>
      </p:nvGrpSpPr>
      <p:grpSpPr>
        <a:xfrm>
          <a:off x="0" y="0"/>
          <a:ext cx="0" cy="0"/>
          <a:chOff x="0" y="0"/>
          <a:chExt cx="0" cy="0"/>
        </a:xfrm>
      </p:grpSpPr>
      <p:pic>
        <p:nvPicPr>
          <p:cNvPr id="1224" name="Shape 1224"/>
          <p:cNvPicPr preferRelativeResize="0"/>
          <p:nvPr/>
        </p:nvPicPr>
        <p:blipFill>
          <a:blip r:embed="rId3">
            <a:alphaModFix/>
          </a:blip>
          <a:stretch>
            <a:fillRect/>
          </a:stretch>
        </p:blipFill>
        <p:spPr>
          <a:xfrm>
            <a:off x="70700" y="80925"/>
            <a:ext cx="3330224" cy="2357499"/>
          </a:xfrm>
          <a:prstGeom prst="rect">
            <a:avLst/>
          </a:prstGeom>
          <a:noFill/>
          <a:ln>
            <a:noFill/>
          </a:ln>
        </p:spPr>
      </p:pic>
      <p:sp>
        <p:nvSpPr>
          <p:cNvPr id="1225" name="Shape 1225"/>
          <p:cNvSpPr/>
          <p:nvPr/>
        </p:nvSpPr>
        <p:spPr>
          <a:xfrm>
            <a:off x="9838300" y="0"/>
            <a:ext cx="199800" cy="350400"/>
          </a:xfrm>
          <a:prstGeom prst="leftArrow">
            <a:avLst>
              <a:gd fmla="val 50000" name="adj1"/>
              <a:gd fmla="val 50000" name="adj2"/>
            </a:avLst>
          </a:prstGeom>
          <a:solidFill>
            <a:srgbClr val="FF00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226" name="Shape 1226"/>
          <p:cNvSpPr txBox="1"/>
          <p:nvPr/>
        </p:nvSpPr>
        <p:spPr>
          <a:xfrm>
            <a:off x="535425" y="3115275"/>
            <a:ext cx="9226500" cy="2484000"/>
          </a:xfrm>
          <a:prstGeom prst="rect">
            <a:avLst/>
          </a:prstGeom>
          <a:noFill/>
          <a:ln>
            <a:noFill/>
          </a:ln>
        </p:spPr>
        <p:txBody>
          <a:bodyPr anchorCtr="0" anchor="t" bIns="91425" lIns="91425" rIns="91425" tIns="91425">
            <a:noAutofit/>
          </a:bodyPr>
          <a:lstStyle/>
          <a:p>
            <a:pPr indent="0" lvl="0" marL="381000" marR="381000" rtl="0" algn="just">
              <a:lnSpc>
                <a:spcPct val="115000"/>
              </a:lnSpc>
              <a:spcBef>
                <a:spcPts val="800"/>
              </a:spcBef>
              <a:spcAft>
                <a:spcPts val="1500"/>
              </a:spcAft>
              <a:buNone/>
            </a:pPr>
            <a:r>
              <a:rPr b="1" lang="en-US" sz="3000">
                <a:solidFill>
                  <a:schemeClr val="dk1"/>
                </a:solidFill>
              </a:rPr>
              <a:t>Convención sobre la imprescriptibilidad de los crímenes de guerra y de los crímenes de lesa humanidad. </a:t>
            </a:r>
          </a:p>
          <a:p>
            <a:pPr indent="-69850" lvl="0" marL="381000" marR="381000" rtl="0" algn="just">
              <a:lnSpc>
                <a:spcPct val="115000"/>
              </a:lnSpc>
              <a:spcBef>
                <a:spcPts val="800"/>
              </a:spcBef>
              <a:spcAft>
                <a:spcPts val="1500"/>
              </a:spcAft>
              <a:buClr>
                <a:schemeClr val="dk1"/>
              </a:buClr>
              <a:buSzPct val="36666"/>
              <a:buFont typeface="Arial"/>
              <a:buNone/>
            </a:pPr>
            <a:r>
              <a:rPr b="1" lang="en-US" sz="3000">
                <a:solidFill>
                  <a:schemeClr val="dk1"/>
                </a:solidFill>
              </a:rPr>
              <a:t>1968</a:t>
            </a:r>
          </a:p>
          <a:p>
            <a:pPr lvl="0">
              <a:spcBef>
                <a:spcPts val="0"/>
              </a:spcBef>
              <a:buNone/>
            </a:pPr>
            <a:r>
              <a:t/>
            </a:r>
            <a:endParaRPr sz="3000"/>
          </a:p>
        </p:txBody>
      </p:sp>
    </p:spTree>
  </p:cSld>
  <p:clrMapOvr>
    <a:masterClrMapping/>
  </p:clrMapOvr>
  <p:transition spd="slow">
    <p:cut/>
  </p:transition>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30" name="Shape 1230"/>
        <p:cNvGrpSpPr/>
        <p:nvPr/>
      </p:nvGrpSpPr>
      <p:grpSpPr>
        <a:xfrm>
          <a:off x="0" y="0"/>
          <a:ext cx="0" cy="0"/>
          <a:chOff x="0" y="0"/>
          <a:chExt cx="0" cy="0"/>
        </a:xfrm>
      </p:grpSpPr>
      <p:pic>
        <p:nvPicPr>
          <p:cNvPr id="1231" name="Shape 1231"/>
          <p:cNvPicPr preferRelativeResize="0"/>
          <p:nvPr/>
        </p:nvPicPr>
        <p:blipFill>
          <a:blip r:embed="rId3">
            <a:alphaModFix/>
          </a:blip>
          <a:stretch>
            <a:fillRect/>
          </a:stretch>
        </p:blipFill>
        <p:spPr>
          <a:xfrm>
            <a:off x="7802299" y="2973000"/>
            <a:ext cx="2235899" cy="1723200"/>
          </a:xfrm>
          <a:prstGeom prst="rect">
            <a:avLst/>
          </a:prstGeom>
          <a:noFill/>
          <a:ln>
            <a:noFill/>
          </a:ln>
        </p:spPr>
      </p:pic>
      <p:pic>
        <p:nvPicPr>
          <p:cNvPr id="1232" name="Shape 1232"/>
          <p:cNvPicPr preferRelativeResize="0"/>
          <p:nvPr/>
        </p:nvPicPr>
        <p:blipFill>
          <a:blip r:embed="rId4">
            <a:alphaModFix/>
          </a:blip>
          <a:stretch>
            <a:fillRect/>
          </a:stretch>
        </p:blipFill>
        <p:spPr>
          <a:xfrm>
            <a:off x="5566724" y="1627575"/>
            <a:ext cx="2171700" cy="1628771"/>
          </a:xfrm>
          <a:prstGeom prst="rect">
            <a:avLst/>
          </a:prstGeom>
          <a:noFill/>
          <a:ln>
            <a:noFill/>
          </a:ln>
        </p:spPr>
      </p:pic>
      <p:pic>
        <p:nvPicPr>
          <p:cNvPr id="1233" name="Shape 1233"/>
          <p:cNvPicPr preferRelativeResize="0"/>
          <p:nvPr/>
        </p:nvPicPr>
        <p:blipFill>
          <a:blip r:embed="rId5">
            <a:alphaModFix/>
          </a:blip>
          <a:stretch>
            <a:fillRect/>
          </a:stretch>
        </p:blipFill>
        <p:spPr>
          <a:xfrm>
            <a:off x="95250" y="95275"/>
            <a:ext cx="5406800" cy="3433849"/>
          </a:xfrm>
          <a:prstGeom prst="rect">
            <a:avLst/>
          </a:prstGeom>
          <a:noFill/>
          <a:ln>
            <a:noFill/>
          </a:ln>
        </p:spPr>
      </p:pic>
      <p:pic>
        <p:nvPicPr>
          <p:cNvPr id="1234" name="Shape 1234"/>
          <p:cNvPicPr preferRelativeResize="0"/>
          <p:nvPr/>
        </p:nvPicPr>
        <p:blipFill>
          <a:blip r:embed="rId6">
            <a:alphaModFix/>
          </a:blip>
          <a:stretch>
            <a:fillRect/>
          </a:stretch>
        </p:blipFill>
        <p:spPr>
          <a:xfrm>
            <a:off x="7307223" y="-22775"/>
            <a:ext cx="2667049" cy="1783600"/>
          </a:xfrm>
          <a:prstGeom prst="rect">
            <a:avLst/>
          </a:prstGeom>
          <a:noFill/>
          <a:ln>
            <a:noFill/>
          </a:ln>
        </p:spPr>
      </p:pic>
      <p:sp>
        <p:nvSpPr>
          <p:cNvPr id="1235" name="Shape 1235"/>
          <p:cNvSpPr txBox="1"/>
          <p:nvPr/>
        </p:nvSpPr>
        <p:spPr>
          <a:xfrm>
            <a:off x="5751200" y="95275"/>
            <a:ext cx="2171700" cy="807000"/>
          </a:xfrm>
          <a:prstGeom prst="rect">
            <a:avLst/>
          </a:prstGeom>
          <a:noFill/>
          <a:ln>
            <a:noFill/>
          </a:ln>
        </p:spPr>
        <p:txBody>
          <a:bodyPr anchorCtr="0" anchor="t" bIns="91425" lIns="91425" rIns="91425" tIns="91425">
            <a:noAutofit/>
          </a:bodyPr>
          <a:lstStyle/>
          <a:p>
            <a:pPr lvl="0">
              <a:spcBef>
                <a:spcPts val="0"/>
              </a:spcBef>
              <a:buNone/>
            </a:pPr>
            <a:r>
              <a:rPr lang="en-US" sz="2400">
                <a:solidFill>
                  <a:srgbClr val="93C47D"/>
                </a:solidFill>
                <a:latin typeface="Pacifico"/>
                <a:ea typeface="Pacifico"/>
                <a:cs typeface="Pacifico"/>
                <a:sym typeface="Pacifico"/>
              </a:rPr>
              <a:t>b</a:t>
            </a:r>
            <a:r>
              <a:rPr lang="en-US" sz="2400">
                <a:solidFill>
                  <a:srgbClr val="93C47D"/>
                </a:solidFill>
                <a:latin typeface="Pacifico"/>
                <a:ea typeface="Pacifico"/>
                <a:cs typeface="Pacifico"/>
                <a:sym typeface="Pacifico"/>
              </a:rPr>
              <a:t>arreras físicas</a:t>
            </a:r>
          </a:p>
        </p:txBody>
      </p:sp>
      <p:sp>
        <p:nvSpPr>
          <p:cNvPr id="1236" name="Shape 1236"/>
          <p:cNvSpPr txBox="1"/>
          <p:nvPr/>
        </p:nvSpPr>
        <p:spPr>
          <a:xfrm>
            <a:off x="7738425" y="1845825"/>
            <a:ext cx="2235900" cy="807000"/>
          </a:xfrm>
          <a:prstGeom prst="rect">
            <a:avLst/>
          </a:prstGeom>
          <a:noFill/>
          <a:ln>
            <a:noFill/>
          </a:ln>
        </p:spPr>
        <p:txBody>
          <a:bodyPr anchorCtr="0" anchor="t" bIns="91425" lIns="91425" rIns="91425" tIns="91425">
            <a:noAutofit/>
          </a:bodyPr>
          <a:lstStyle/>
          <a:p>
            <a:pPr lvl="0" rtl="0">
              <a:spcBef>
                <a:spcPts val="0"/>
              </a:spcBef>
              <a:buNone/>
            </a:pPr>
            <a:r>
              <a:rPr lang="en-US" sz="2400">
                <a:solidFill>
                  <a:srgbClr val="6AA84F"/>
                </a:solidFill>
                <a:latin typeface="Pacifico"/>
                <a:ea typeface="Pacifico"/>
                <a:cs typeface="Pacifico"/>
                <a:sym typeface="Pacifico"/>
              </a:rPr>
              <a:t>barreras en la comunicación</a:t>
            </a:r>
          </a:p>
        </p:txBody>
      </p:sp>
      <p:sp>
        <p:nvSpPr>
          <p:cNvPr id="1237" name="Shape 1237"/>
          <p:cNvSpPr txBox="1"/>
          <p:nvPr/>
        </p:nvSpPr>
        <p:spPr>
          <a:xfrm>
            <a:off x="8132500" y="2625250"/>
            <a:ext cx="10972800" cy="1280100"/>
          </a:xfrm>
          <a:prstGeom prst="rect">
            <a:avLst/>
          </a:prstGeom>
          <a:noFill/>
          <a:ln>
            <a:noFill/>
          </a:ln>
        </p:spPr>
        <p:txBody>
          <a:bodyPr anchorCtr="0" anchor="t" bIns="91425" lIns="91425" rIns="91425" tIns="91425">
            <a:noAutofit/>
          </a:bodyPr>
          <a:lstStyle/>
          <a:p>
            <a:pPr lvl="0">
              <a:spcBef>
                <a:spcPts val="0"/>
              </a:spcBef>
              <a:buNone/>
            </a:pPr>
            <a:r>
              <a:t/>
            </a:r>
            <a:endParaRPr/>
          </a:p>
        </p:txBody>
      </p:sp>
      <p:sp>
        <p:nvSpPr>
          <p:cNvPr id="1238" name="Shape 1238"/>
          <p:cNvSpPr txBox="1"/>
          <p:nvPr/>
        </p:nvSpPr>
        <p:spPr>
          <a:xfrm>
            <a:off x="6513250" y="3394475"/>
            <a:ext cx="1834800" cy="807000"/>
          </a:xfrm>
          <a:prstGeom prst="rect">
            <a:avLst/>
          </a:prstGeom>
          <a:noFill/>
          <a:ln>
            <a:noFill/>
          </a:ln>
        </p:spPr>
        <p:txBody>
          <a:bodyPr anchorCtr="0" anchor="t" bIns="91425" lIns="91425" rIns="91425" tIns="91425">
            <a:noAutofit/>
          </a:bodyPr>
          <a:lstStyle/>
          <a:p>
            <a:pPr lvl="0" rtl="0">
              <a:spcBef>
                <a:spcPts val="0"/>
              </a:spcBef>
              <a:buNone/>
            </a:pPr>
            <a:r>
              <a:rPr lang="en-US" sz="2400">
                <a:solidFill>
                  <a:srgbClr val="6AA84F"/>
                </a:solidFill>
                <a:latin typeface="Pacifico"/>
                <a:ea typeface="Pacifico"/>
                <a:cs typeface="Pacifico"/>
                <a:sym typeface="Pacifico"/>
              </a:rPr>
              <a:t>educación inclusiva </a:t>
            </a:r>
          </a:p>
        </p:txBody>
      </p:sp>
      <p:pic>
        <p:nvPicPr>
          <p:cNvPr id="1239" name="Shape 1239"/>
          <p:cNvPicPr preferRelativeResize="0"/>
          <p:nvPr/>
        </p:nvPicPr>
        <p:blipFill>
          <a:blip r:embed="rId7">
            <a:alphaModFix/>
          </a:blip>
          <a:stretch>
            <a:fillRect/>
          </a:stretch>
        </p:blipFill>
        <p:spPr>
          <a:xfrm>
            <a:off x="3763874" y="3590375"/>
            <a:ext cx="2667050" cy="1781566"/>
          </a:xfrm>
          <a:prstGeom prst="rect">
            <a:avLst/>
          </a:prstGeom>
          <a:noFill/>
          <a:ln>
            <a:noFill/>
          </a:ln>
        </p:spPr>
      </p:pic>
      <p:sp>
        <p:nvSpPr>
          <p:cNvPr id="1240" name="Shape 1240"/>
          <p:cNvSpPr txBox="1"/>
          <p:nvPr/>
        </p:nvSpPr>
        <p:spPr>
          <a:xfrm rot="1232822">
            <a:off x="4902673" y="3721031"/>
            <a:ext cx="1562499" cy="1279985"/>
          </a:xfrm>
          <a:prstGeom prst="rect">
            <a:avLst/>
          </a:prstGeom>
          <a:noFill/>
          <a:ln>
            <a:noFill/>
          </a:ln>
        </p:spPr>
        <p:txBody>
          <a:bodyPr anchorCtr="0" anchor="t" bIns="91425" lIns="91425" rIns="91425" tIns="91425">
            <a:noAutofit/>
          </a:bodyPr>
          <a:lstStyle/>
          <a:p>
            <a:pPr lvl="0">
              <a:spcBef>
                <a:spcPts val="0"/>
              </a:spcBef>
              <a:buNone/>
            </a:pPr>
            <a:r>
              <a:rPr lang="en-US" sz="2400">
                <a:solidFill>
                  <a:srgbClr val="FFFF00"/>
                </a:solidFill>
                <a:latin typeface="Pacifico"/>
                <a:ea typeface="Pacifico"/>
                <a:cs typeface="Pacifico"/>
                <a:sym typeface="Pacifico"/>
              </a:rPr>
              <a:t>Cobertura</a:t>
            </a:r>
          </a:p>
        </p:txBody>
      </p:sp>
      <p:pic>
        <p:nvPicPr>
          <p:cNvPr id="1241" name="Shape 1241"/>
          <p:cNvPicPr preferRelativeResize="0"/>
          <p:nvPr/>
        </p:nvPicPr>
        <p:blipFill>
          <a:blip r:embed="rId8">
            <a:alphaModFix/>
          </a:blip>
          <a:stretch>
            <a:fillRect/>
          </a:stretch>
        </p:blipFill>
        <p:spPr>
          <a:xfrm>
            <a:off x="6238075" y="5496350"/>
            <a:ext cx="3764750" cy="1911700"/>
          </a:xfrm>
          <a:prstGeom prst="rect">
            <a:avLst/>
          </a:prstGeom>
          <a:noFill/>
          <a:ln>
            <a:noFill/>
          </a:ln>
        </p:spPr>
      </p:pic>
      <p:sp>
        <p:nvSpPr>
          <p:cNvPr id="1242" name="Shape 1242"/>
          <p:cNvSpPr txBox="1"/>
          <p:nvPr/>
        </p:nvSpPr>
        <p:spPr>
          <a:xfrm>
            <a:off x="6640175" y="4635925"/>
            <a:ext cx="3334200" cy="807000"/>
          </a:xfrm>
          <a:prstGeom prst="rect">
            <a:avLst/>
          </a:prstGeom>
          <a:noFill/>
          <a:ln>
            <a:noFill/>
          </a:ln>
        </p:spPr>
        <p:txBody>
          <a:bodyPr anchorCtr="0" anchor="t" bIns="91425" lIns="91425" rIns="91425" tIns="91425">
            <a:noAutofit/>
          </a:bodyPr>
          <a:lstStyle/>
          <a:p>
            <a:pPr lvl="0" rtl="0" algn="r">
              <a:spcBef>
                <a:spcPts val="0"/>
              </a:spcBef>
              <a:buNone/>
            </a:pPr>
            <a:r>
              <a:rPr lang="en-US" sz="2400">
                <a:solidFill>
                  <a:srgbClr val="6AA84F"/>
                </a:solidFill>
                <a:latin typeface="Pacifico"/>
                <a:ea typeface="Pacifico"/>
                <a:cs typeface="Pacifico"/>
                <a:sym typeface="Pacifico"/>
              </a:rPr>
              <a:t>No discriminación en el empleo</a:t>
            </a:r>
          </a:p>
        </p:txBody>
      </p:sp>
      <p:pic>
        <p:nvPicPr>
          <p:cNvPr id="1243" name="Shape 1243"/>
          <p:cNvPicPr preferRelativeResize="0"/>
          <p:nvPr/>
        </p:nvPicPr>
        <p:blipFill>
          <a:blip r:embed="rId9">
            <a:alphaModFix/>
          </a:blip>
          <a:stretch>
            <a:fillRect/>
          </a:stretch>
        </p:blipFill>
        <p:spPr>
          <a:xfrm>
            <a:off x="0" y="3355500"/>
            <a:ext cx="2837575" cy="3589349"/>
          </a:xfrm>
          <a:prstGeom prst="rect">
            <a:avLst/>
          </a:prstGeom>
          <a:noFill/>
          <a:ln>
            <a:noFill/>
          </a:ln>
        </p:spPr>
      </p:pic>
      <p:sp>
        <p:nvSpPr>
          <p:cNvPr id="1244" name="Shape 1244"/>
          <p:cNvSpPr txBox="1"/>
          <p:nvPr/>
        </p:nvSpPr>
        <p:spPr>
          <a:xfrm>
            <a:off x="1731650" y="3529125"/>
            <a:ext cx="2171700" cy="807000"/>
          </a:xfrm>
          <a:prstGeom prst="rect">
            <a:avLst/>
          </a:prstGeom>
          <a:noFill/>
          <a:ln>
            <a:noFill/>
          </a:ln>
        </p:spPr>
        <p:txBody>
          <a:bodyPr anchorCtr="0" anchor="t" bIns="91425" lIns="91425" rIns="91425" tIns="91425">
            <a:noAutofit/>
          </a:bodyPr>
          <a:lstStyle/>
          <a:p>
            <a:pPr lvl="0">
              <a:spcBef>
                <a:spcPts val="0"/>
              </a:spcBef>
              <a:buNone/>
            </a:pPr>
            <a:r>
              <a:rPr lang="en-US" sz="2400">
                <a:solidFill>
                  <a:srgbClr val="6AA84F"/>
                </a:solidFill>
                <a:latin typeface="Pacifico"/>
                <a:ea typeface="Pacifico"/>
                <a:cs typeface="Pacifico"/>
                <a:sym typeface="Pacifico"/>
              </a:rPr>
              <a:t>estereotipos </a:t>
            </a:r>
          </a:p>
          <a:p>
            <a:pPr lvl="0" rtl="0">
              <a:spcBef>
                <a:spcPts val="0"/>
              </a:spcBef>
              <a:buNone/>
            </a:pPr>
            <a:r>
              <a:rPr lang="en-US" sz="2400">
                <a:solidFill>
                  <a:srgbClr val="6AA84F"/>
                </a:solidFill>
                <a:latin typeface="Pacifico"/>
                <a:ea typeface="Pacifico"/>
                <a:cs typeface="Pacifico"/>
                <a:sym typeface="Pacifico"/>
              </a:rPr>
              <a:t>y prejuicios</a:t>
            </a:r>
          </a:p>
        </p:txBody>
      </p:sp>
      <p:pic>
        <p:nvPicPr>
          <p:cNvPr id="1245" name="Shape 1245"/>
          <p:cNvPicPr preferRelativeResize="0"/>
          <p:nvPr/>
        </p:nvPicPr>
        <p:blipFill>
          <a:blip r:embed="rId10">
            <a:alphaModFix/>
          </a:blip>
          <a:stretch>
            <a:fillRect/>
          </a:stretch>
        </p:blipFill>
        <p:spPr>
          <a:xfrm>
            <a:off x="2778949" y="5473875"/>
            <a:ext cx="3334200" cy="2070299"/>
          </a:xfrm>
          <a:prstGeom prst="rect">
            <a:avLst/>
          </a:prstGeom>
          <a:noFill/>
          <a:ln>
            <a:noFill/>
          </a:ln>
        </p:spPr>
      </p:pic>
      <p:sp>
        <p:nvSpPr>
          <p:cNvPr id="1246" name="Shape 1246"/>
          <p:cNvSpPr txBox="1"/>
          <p:nvPr/>
        </p:nvSpPr>
        <p:spPr>
          <a:xfrm>
            <a:off x="2360300" y="7038500"/>
            <a:ext cx="2171700" cy="713400"/>
          </a:xfrm>
          <a:prstGeom prst="rect">
            <a:avLst/>
          </a:prstGeom>
          <a:noFill/>
          <a:ln>
            <a:noFill/>
          </a:ln>
        </p:spPr>
        <p:txBody>
          <a:bodyPr anchorCtr="0" anchor="t" bIns="91425" lIns="91425" rIns="91425" tIns="91425">
            <a:noAutofit/>
          </a:bodyPr>
          <a:lstStyle/>
          <a:p>
            <a:pPr lvl="0" rtl="0">
              <a:spcBef>
                <a:spcPts val="0"/>
              </a:spcBef>
              <a:buNone/>
            </a:pPr>
            <a:r>
              <a:rPr lang="en-US" sz="2400">
                <a:latin typeface="Pacifico"/>
                <a:ea typeface="Pacifico"/>
                <a:cs typeface="Pacifico"/>
                <a:sym typeface="Pacifico"/>
              </a:rPr>
              <a:t>deportes</a:t>
            </a:r>
          </a:p>
        </p:txBody>
      </p:sp>
      <p:sp>
        <p:nvSpPr>
          <p:cNvPr id="1247" name="Shape 1247"/>
          <p:cNvSpPr/>
          <p:nvPr/>
        </p:nvSpPr>
        <p:spPr>
          <a:xfrm>
            <a:off x="9838300" y="0"/>
            <a:ext cx="199800" cy="350400"/>
          </a:xfrm>
          <a:prstGeom prst="leftArrow">
            <a:avLst>
              <a:gd fmla="val 50000" name="adj1"/>
              <a:gd fmla="val 50000" name="adj2"/>
            </a:avLst>
          </a:prstGeom>
          <a:solidFill>
            <a:srgbClr val="FF00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transition spd="slow">
    <p:cut/>
  </p:transition>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51" name="Shape 1251"/>
        <p:cNvGrpSpPr/>
        <p:nvPr/>
      </p:nvGrpSpPr>
      <p:grpSpPr>
        <a:xfrm>
          <a:off x="0" y="0"/>
          <a:ext cx="0" cy="0"/>
          <a:chOff x="0" y="0"/>
          <a:chExt cx="0" cy="0"/>
        </a:xfrm>
      </p:grpSpPr>
      <p:pic>
        <p:nvPicPr>
          <p:cNvPr id="1252" name="Shape 1252"/>
          <p:cNvPicPr preferRelativeResize="0"/>
          <p:nvPr/>
        </p:nvPicPr>
        <p:blipFill>
          <a:blip r:embed="rId3">
            <a:alphaModFix/>
          </a:blip>
          <a:stretch>
            <a:fillRect/>
          </a:stretch>
        </p:blipFill>
        <p:spPr>
          <a:xfrm>
            <a:off x="1317450" y="133350"/>
            <a:ext cx="7389800" cy="7239000"/>
          </a:xfrm>
          <a:prstGeom prst="rect">
            <a:avLst/>
          </a:prstGeom>
          <a:noFill/>
          <a:ln>
            <a:noFill/>
          </a:ln>
        </p:spPr>
      </p:pic>
      <p:sp>
        <p:nvSpPr>
          <p:cNvPr id="1253" name="Shape 1253"/>
          <p:cNvSpPr/>
          <p:nvPr/>
        </p:nvSpPr>
        <p:spPr>
          <a:xfrm>
            <a:off x="9389600" y="3333100"/>
            <a:ext cx="609600" cy="690900"/>
          </a:xfrm>
          <a:prstGeom prst="leftArrow">
            <a:avLst>
              <a:gd fmla="val 50000" name="adj1"/>
              <a:gd fmla="val 50000" name="adj2"/>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9" name="Shape 169"/>
        <p:cNvGrpSpPr/>
        <p:nvPr/>
      </p:nvGrpSpPr>
      <p:grpSpPr>
        <a:xfrm>
          <a:off x="0" y="0"/>
          <a:ext cx="0" cy="0"/>
          <a:chOff x="0" y="0"/>
          <a:chExt cx="0" cy="0"/>
        </a:xfrm>
      </p:grpSpPr>
      <p:pic>
        <p:nvPicPr>
          <p:cNvPr id="170" name="Shape 170"/>
          <p:cNvPicPr preferRelativeResize="0"/>
          <p:nvPr/>
        </p:nvPicPr>
        <p:blipFill>
          <a:blip r:embed="rId3">
            <a:alphaModFix/>
          </a:blip>
          <a:stretch>
            <a:fillRect/>
          </a:stretch>
        </p:blipFill>
        <p:spPr>
          <a:xfrm>
            <a:off x="0" y="0"/>
            <a:ext cx="10080625" cy="7560449"/>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4" name="Shape 174"/>
        <p:cNvGrpSpPr/>
        <p:nvPr/>
      </p:nvGrpSpPr>
      <p:grpSpPr>
        <a:xfrm>
          <a:off x="0" y="0"/>
          <a:ext cx="0" cy="0"/>
          <a:chOff x="0" y="0"/>
          <a:chExt cx="0" cy="0"/>
        </a:xfrm>
      </p:grpSpPr>
      <p:pic>
        <p:nvPicPr>
          <p:cNvPr id="175" name="Shape 175"/>
          <p:cNvPicPr preferRelativeResize="0"/>
          <p:nvPr/>
        </p:nvPicPr>
        <p:blipFill>
          <a:blip r:embed="rId3">
            <a:alphaModFix/>
          </a:blip>
          <a:stretch>
            <a:fillRect/>
          </a:stretch>
        </p:blipFill>
        <p:spPr>
          <a:xfrm>
            <a:off x="0" y="0"/>
            <a:ext cx="9428474" cy="7560450"/>
          </a:xfrm>
          <a:prstGeom prst="rect">
            <a:avLst/>
          </a:prstGeom>
          <a:noFill/>
          <a:ln>
            <a:noFill/>
          </a:ln>
        </p:spPr>
      </p:pic>
      <p:sp>
        <p:nvSpPr>
          <p:cNvPr id="176" name="Shape 176"/>
          <p:cNvSpPr txBox="1"/>
          <p:nvPr/>
        </p:nvSpPr>
        <p:spPr>
          <a:xfrm>
            <a:off x="5877375" y="0"/>
            <a:ext cx="4203000" cy="1553700"/>
          </a:xfrm>
          <a:prstGeom prst="rect">
            <a:avLst/>
          </a:prstGeom>
          <a:noFill/>
          <a:ln>
            <a:noFill/>
          </a:ln>
        </p:spPr>
        <p:txBody>
          <a:bodyPr anchorCtr="0" anchor="t" bIns="91425" lIns="91425" rIns="91425" tIns="91425">
            <a:noAutofit/>
          </a:bodyPr>
          <a:lstStyle/>
          <a:p>
            <a:pPr lvl="0" algn="ctr">
              <a:spcBef>
                <a:spcPts val="0"/>
              </a:spcBef>
              <a:buNone/>
            </a:pPr>
            <a:r>
              <a:rPr b="1" lang="en-US" sz="3000"/>
              <a:t>DDHH</a:t>
            </a:r>
          </a:p>
          <a:p>
            <a:pPr lvl="0" rtl="0" algn="ctr">
              <a:spcBef>
                <a:spcPts val="0"/>
              </a:spcBef>
              <a:buNone/>
            </a:pPr>
            <a:r>
              <a:rPr b="1" lang="en-US" sz="3000"/>
              <a:t>Exclusión/Inclusión</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0" name="Shape 180"/>
        <p:cNvGrpSpPr/>
        <p:nvPr/>
      </p:nvGrpSpPr>
      <p:grpSpPr>
        <a:xfrm>
          <a:off x="0" y="0"/>
          <a:ext cx="0" cy="0"/>
          <a:chOff x="0" y="0"/>
          <a:chExt cx="0" cy="0"/>
        </a:xfrm>
      </p:grpSpPr>
      <p:sp>
        <p:nvSpPr>
          <p:cNvPr id="181" name="Shape 181"/>
          <p:cNvSpPr txBox="1"/>
          <p:nvPr/>
        </p:nvSpPr>
        <p:spPr>
          <a:xfrm>
            <a:off x="138725" y="212775"/>
            <a:ext cx="9849300" cy="1875300"/>
          </a:xfrm>
          <a:prstGeom prst="rect">
            <a:avLst/>
          </a:prstGeom>
          <a:noFill/>
          <a:ln>
            <a:noFill/>
          </a:ln>
        </p:spPr>
        <p:txBody>
          <a:bodyPr anchorCtr="1" anchor="ctr" bIns="45700" lIns="91425" rIns="91425" tIns="45700">
            <a:noAutofit/>
          </a:bodyPr>
          <a:lstStyle/>
          <a:p>
            <a:pPr indent="0" lvl="0" marL="0" marR="0" rtl="0" algn="ctr">
              <a:lnSpc>
                <a:spcPct val="100000"/>
              </a:lnSpc>
              <a:spcBef>
                <a:spcPts val="0"/>
              </a:spcBef>
              <a:buSzPct val="25000"/>
              <a:buNone/>
            </a:pPr>
            <a:r>
              <a:rPr lang="en-US" sz="4400"/>
              <a:t>Cada </a:t>
            </a:r>
            <a:r>
              <a:rPr b="0" i="0" lang="en-US" sz="4400" u="none" cap="none" strike="noStrike">
                <a:solidFill>
                  <a:srgbClr val="000000"/>
                </a:solidFill>
                <a:latin typeface="Arial"/>
                <a:ea typeface="Arial"/>
                <a:cs typeface="Arial"/>
                <a:sym typeface="Arial"/>
              </a:rPr>
              <a:t>militante sindical es un/a </a:t>
            </a:r>
            <a:r>
              <a:rPr lang="en-US" sz="4400"/>
              <a:t>militante </a:t>
            </a:r>
            <a:r>
              <a:rPr b="0" i="0" lang="en-US" sz="4400" u="none" cap="none" strike="noStrike">
                <a:solidFill>
                  <a:srgbClr val="000000"/>
                </a:solidFill>
                <a:latin typeface="Arial"/>
                <a:ea typeface="Arial"/>
                <a:cs typeface="Arial"/>
                <a:sym typeface="Arial"/>
              </a:rPr>
              <a:t>por los derechos humanos</a:t>
            </a:r>
          </a:p>
        </p:txBody>
      </p:sp>
      <p:sp>
        <p:nvSpPr>
          <p:cNvPr id="182" name="Shape 182"/>
          <p:cNvSpPr txBox="1"/>
          <p:nvPr/>
        </p:nvSpPr>
        <p:spPr>
          <a:xfrm>
            <a:off x="494449" y="2524775"/>
            <a:ext cx="3705900" cy="1371900"/>
          </a:xfrm>
          <a:prstGeom prst="rect">
            <a:avLst/>
          </a:prstGeom>
          <a:noFill/>
          <a:ln>
            <a:noFill/>
          </a:ln>
        </p:spPr>
        <p:txBody>
          <a:bodyPr anchorCtr="1" anchor="t" bIns="45000" lIns="90000" rIns="90000" tIns="45000">
            <a:noAutofit/>
          </a:bodyPr>
          <a:lstStyle/>
          <a:p>
            <a:pPr indent="-100965" lvl="0" marL="0" marR="0" rtl="0" algn="l">
              <a:lnSpc>
                <a:spcPct val="100000"/>
              </a:lnSpc>
              <a:spcBef>
                <a:spcPts val="0"/>
              </a:spcBef>
              <a:spcAft>
                <a:spcPts val="0"/>
              </a:spcAft>
              <a:buClr>
                <a:srgbClr val="000000"/>
              </a:buClr>
              <a:buSzPct val="100000"/>
              <a:buFont typeface="Noto Sans Symbols"/>
              <a:buChar char="●"/>
            </a:pPr>
            <a:r>
              <a:rPr b="0" i="0" lang="en-US" sz="2400" u="none" cap="none" strike="noStrike">
                <a:solidFill>
                  <a:srgbClr val="000000"/>
                </a:solidFill>
                <a:latin typeface="Arial"/>
                <a:ea typeface="Arial"/>
                <a:cs typeface="Arial"/>
                <a:sym typeface="Arial"/>
              </a:rPr>
              <a:t>¿Por qué se habla de derechos humanos?</a:t>
            </a:r>
          </a:p>
          <a:p>
            <a:pPr indent="-100965" lvl="0" marL="0" marR="0" rtl="0" algn="l">
              <a:lnSpc>
                <a:spcPct val="100000"/>
              </a:lnSpc>
              <a:spcBef>
                <a:spcPts val="0"/>
              </a:spcBef>
              <a:spcAft>
                <a:spcPts val="0"/>
              </a:spcAft>
              <a:buClr>
                <a:srgbClr val="000000"/>
              </a:buClr>
              <a:buSzPct val="100000"/>
              <a:buFont typeface="Noto Sans Symbols"/>
              <a:buChar char="●"/>
            </a:pPr>
            <a:r>
              <a:rPr b="0" i="0" lang="en-US" sz="2400" u="none" cap="none" strike="noStrike">
                <a:solidFill>
                  <a:srgbClr val="000000"/>
                </a:solidFill>
                <a:latin typeface="Arial"/>
                <a:ea typeface="Arial"/>
                <a:cs typeface="Arial"/>
                <a:sym typeface="Arial"/>
              </a:rPr>
              <a:t>Porque no se respetan.</a:t>
            </a:r>
          </a:p>
          <a:p>
            <a:pPr indent="-100965" lvl="0" marL="0" marR="0" rtl="0" algn="l">
              <a:lnSpc>
                <a:spcPct val="100000"/>
              </a:lnSpc>
              <a:spcBef>
                <a:spcPts val="0"/>
              </a:spcBef>
              <a:spcAft>
                <a:spcPts val="0"/>
              </a:spcAft>
              <a:buClr>
                <a:srgbClr val="000000"/>
              </a:buClr>
              <a:buSzPct val="100000"/>
              <a:buFont typeface="Noto Sans Symbols"/>
              <a:buChar char="●"/>
            </a:pPr>
            <a:r>
              <a:rPr b="0" i="0" lang="en-US" sz="2400" u="none" cap="none" strike="noStrike">
                <a:solidFill>
                  <a:srgbClr val="000000"/>
                </a:solidFill>
                <a:latin typeface="Arial"/>
                <a:ea typeface="Arial"/>
                <a:cs typeface="Arial"/>
                <a:sym typeface="Arial"/>
              </a:rPr>
              <a:t>Los DDHH, son antes que nada una lucha. Una militancia.</a:t>
            </a:r>
          </a:p>
          <a:p>
            <a:pPr indent="-100965" lvl="0" marL="0" marR="0" rtl="0" algn="l">
              <a:lnSpc>
                <a:spcPct val="100000"/>
              </a:lnSpc>
              <a:spcBef>
                <a:spcPts val="0"/>
              </a:spcBef>
              <a:spcAft>
                <a:spcPts val="0"/>
              </a:spcAft>
              <a:buClr>
                <a:srgbClr val="000000"/>
              </a:buClr>
              <a:buSzPct val="100000"/>
              <a:buFont typeface="Noto Sans Symbols"/>
              <a:buChar char="●"/>
            </a:pPr>
            <a:r>
              <a:rPr b="0" i="0" lang="en-US" sz="2400" u="none" cap="none" strike="noStrike">
                <a:solidFill>
                  <a:srgbClr val="000000"/>
                </a:solidFill>
                <a:latin typeface="Arial"/>
                <a:ea typeface="Arial"/>
                <a:cs typeface="Arial"/>
                <a:sym typeface="Arial"/>
              </a:rPr>
              <a:t>No es una cuestión de abogados, diplomáticos o académicos. Sino una cuestión de militantes.</a:t>
            </a:r>
          </a:p>
        </p:txBody>
      </p:sp>
      <p:pic>
        <p:nvPicPr>
          <p:cNvPr id="183" name="Shape 183"/>
          <p:cNvPicPr preferRelativeResize="0"/>
          <p:nvPr/>
        </p:nvPicPr>
        <p:blipFill>
          <a:blip r:embed="rId3">
            <a:alphaModFix/>
          </a:blip>
          <a:stretch>
            <a:fillRect/>
          </a:stretch>
        </p:blipFill>
        <p:spPr>
          <a:xfrm>
            <a:off x="4298650" y="1989000"/>
            <a:ext cx="5781975" cy="4537774"/>
          </a:xfrm>
          <a:prstGeom prst="rect">
            <a:avLst/>
          </a:prstGeom>
          <a:noFill/>
          <a:ln>
            <a:noFill/>
          </a:ln>
        </p:spPr>
      </p:pic>
      <p:sp>
        <p:nvSpPr>
          <p:cNvPr id="184" name="Shape 184"/>
          <p:cNvSpPr txBox="1"/>
          <p:nvPr/>
        </p:nvSpPr>
        <p:spPr>
          <a:xfrm>
            <a:off x="494450" y="6526775"/>
            <a:ext cx="9493500" cy="1033800"/>
          </a:xfrm>
          <a:prstGeom prst="rect">
            <a:avLst/>
          </a:prstGeom>
          <a:noFill/>
          <a:ln>
            <a:noFill/>
          </a:ln>
        </p:spPr>
        <p:txBody>
          <a:bodyPr anchorCtr="0" anchor="t" bIns="91425" lIns="91425" rIns="91425" tIns="91425">
            <a:noAutofit/>
          </a:bodyPr>
          <a:lstStyle/>
          <a:p>
            <a:pPr indent="-100965" lvl="0" rtl="0">
              <a:spcBef>
                <a:spcPts val="0"/>
              </a:spcBef>
              <a:buClr>
                <a:schemeClr val="dk1"/>
              </a:buClr>
              <a:buSzPct val="100000"/>
              <a:buFont typeface="Noto Sans Symbols"/>
              <a:buChar char="●"/>
            </a:pPr>
            <a:r>
              <a:rPr lang="en-US" sz="2400">
                <a:solidFill>
                  <a:schemeClr val="dk1"/>
                </a:solidFill>
              </a:rPr>
              <a:t>Los DDHH como “derecho” (herramienta). Crear desigualdades o limitaciones legales para compensar la desigualdad real. </a:t>
            </a:r>
          </a:p>
          <a:p>
            <a:pPr lvl="0">
              <a:spcBef>
                <a:spcPts val="0"/>
              </a:spcBef>
              <a:buNone/>
            </a:pPr>
            <a:r>
              <a:t/>
            </a:r>
            <a:endParaRP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8" name="Shape 188"/>
        <p:cNvGrpSpPr/>
        <p:nvPr/>
      </p:nvGrpSpPr>
      <p:grpSpPr>
        <a:xfrm>
          <a:off x="0" y="0"/>
          <a:ext cx="0" cy="0"/>
          <a:chOff x="0" y="0"/>
          <a:chExt cx="0" cy="0"/>
        </a:xfrm>
      </p:grpSpPr>
      <p:pic>
        <p:nvPicPr>
          <p:cNvPr id="189" name="Shape 189"/>
          <p:cNvPicPr preferRelativeResize="0"/>
          <p:nvPr/>
        </p:nvPicPr>
        <p:blipFill>
          <a:blip r:embed="rId3">
            <a:alphaModFix/>
          </a:blip>
          <a:stretch>
            <a:fillRect/>
          </a:stretch>
        </p:blipFill>
        <p:spPr>
          <a:xfrm>
            <a:off x="6744462" y="4922695"/>
            <a:ext cx="3336150" cy="2637749"/>
          </a:xfrm>
          <a:prstGeom prst="rect">
            <a:avLst/>
          </a:prstGeom>
          <a:noFill/>
          <a:ln>
            <a:noFill/>
          </a:ln>
        </p:spPr>
      </p:pic>
      <p:sp>
        <p:nvSpPr>
          <p:cNvPr id="190" name="Shape 190"/>
          <p:cNvSpPr txBox="1"/>
          <p:nvPr/>
        </p:nvSpPr>
        <p:spPr>
          <a:xfrm>
            <a:off x="6523525" y="4381125"/>
            <a:ext cx="3557100" cy="783600"/>
          </a:xfrm>
          <a:prstGeom prst="rect">
            <a:avLst/>
          </a:prstGeom>
          <a:noFill/>
          <a:ln>
            <a:noFill/>
          </a:ln>
        </p:spPr>
        <p:txBody>
          <a:bodyPr anchorCtr="0" anchor="ctr" bIns="91425" lIns="91425" rIns="91425" tIns="91425">
            <a:noAutofit/>
          </a:bodyPr>
          <a:lstStyle/>
          <a:p>
            <a:pPr lvl="0" rtl="0" algn="r">
              <a:spcBef>
                <a:spcPts val="0"/>
              </a:spcBef>
              <a:buNone/>
            </a:pPr>
            <a:r>
              <a:rPr b="1" lang="en-US" sz="3600">
                <a:solidFill>
                  <a:schemeClr val="dk1"/>
                </a:solidFill>
              </a:rPr>
              <a:t>1948</a:t>
            </a:r>
          </a:p>
          <a:p>
            <a:pPr lvl="0" rtl="0" algn="r">
              <a:spcBef>
                <a:spcPts val="0"/>
              </a:spcBef>
              <a:buNone/>
            </a:pPr>
            <a:r>
              <a:rPr b="1" lang="en-US" sz="1800">
                <a:solidFill>
                  <a:schemeClr val="dk1"/>
                </a:solidFill>
              </a:rPr>
              <a:t>ONU. “Declaración” Universal. </a:t>
            </a:r>
          </a:p>
        </p:txBody>
      </p:sp>
      <p:sp>
        <p:nvSpPr>
          <p:cNvPr id="191" name="Shape 191"/>
          <p:cNvSpPr txBox="1"/>
          <p:nvPr/>
        </p:nvSpPr>
        <p:spPr>
          <a:xfrm>
            <a:off x="4679078" y="565625"/>
            <a:ext cx="5065800" cy="637500"/>
          </a:xfrm>
          <a:prstGeom prst="rect">
            <a:avLst/>
          </a:prstGeom>
          <a:noFill/>
          <a:ln>
            <a:noFill/>
          </a:ln>
        </p:spPr>
        <p:txBody>
          <a:bodyPr anchorCtr="0" anchor="t" bIns="91425" lIns="91425" rIns="91425" tIns="91425">
            <a:noAutofit/>
          </a:bodyPr>
          <a:lstStyle/>
          <a:p>
            <a:pPr lvl="0" algn="ctr">
              <a:spcBef>
                <a:spcPts val="0"/>
              </a:spcBef>
              <a:buNone/>
            </a:pPr>
            <a:r>
              <a:rPr b="1" lang="en-US" sz="4800"/>
              <a:t>Breve historia oficial</a:t>
            </a:r>
          </a:p>
          <a:p>
            <a:pPr lvl="0" algn="ctr">
              <a:spcBef>
                <a:spcPts val="0"/>
              </a:spcBef>
              <a:buNone/>
            </a:pPr>
            <a:r>
              <a:t/>
            </a:r>
            <a:endParaRPr b="1" sz="3000"/>
          </a:p>
          <a:p>
            <a:pPr lvl="0" algn="ctr">
              <a:spcBef>
                <a:spcPts val="0"/>
              </a:spcBef>
              <a:buNone/>
            </a:pPr>
            <a:r>
              <a:t/>
            </a:r>
            <a:endParaRPr b="1" sz="1800"/>
          </a:p>
        </p:txBody>
      </p:sp>
      <p:pic>
        <p:nvPicPr>
          <p:cNvPr id="192" name="Shape 192"/>
          <p:cNvPicPr preferRelativeResize="0"/>
          <p:nvPr/>
        </p:nvPicPr>
        <p:blipFill>
          <a:blip r:embed="rId4">
            <a:alphaModFix/>
          </a:blip>
          <a:stretch>
            <a:fillRect/>
          </a:stretch>
        </p:blipFill>
        <p:spPr>
          <a:xfrm>
            <a:off x="0" y="-1"/>
            <a:ext cx="4143575" cy="2059174"/>
          </a:xfrm>
          <a:prstGeom prst="rect">
            <a:avLst/>
          </a:prstGeom>
          <a:noFill/>
          <a:ln>
            <a:noFill/>
          </a:ln>
        </p:spPr>
      </p:pic>
      <p:sp>
        <p:nvSpPr>
          <p:cNvPr id="193" name="Shape 193"/>
          <p:cNvSpPr txBox="1"/>
          <p:nvPr/>
        </p:nvSpPr>
        <p:spPr>
          <a:xfrm>
            <a:off x="-59225" y="-71400"/>
            <a:ext cx="3336000" cy="856800"/>
          </a:xfrm>
          <a:prstGeom prst="rect">
            <a:avLst/>
          </a:prstGeom>
          <a:noFill/>
          <a:ln>
            <a:noFill/>
          </a:ln>
        </p:spPr>
        <p:txBody>
          <a:bodyPr anchorCtr="0" anchor="t" bIns="91425" lIns="91425" rIns="91425" tIns="91425">
            <a:noAutofit/>
          </a:bodyPr>
          <a:lstStyle/>
          <a:p>
            <a:pPr lvl="0">
              <a:spcBef>
                <a:spcPts val="0"/>
              </a:spcBef>
              <a:buNone/>
            </a:pPr>
            <a:r>
              <a:rPr b="1" lang="en-US" sz="3000"/>
              <a:t>539 a.C. (Persia)</a:t>
            </a:r>
          </a:p>
        </p:txBody>
      </p:sp>
      <p:sp>
        <p:nvSpPr>
          <p:cNvPr id="194" name="Shape 194"/>
          <p:cNvSpPr txBox="1"/>
          <p:nvPr/>
        </p:nvSpPr>
        <p:spPr>
          <a:xfrm>
            <a:off x="194925" y="680825"/>
            <a:ext cx="2597100" cy="522300"/>
          </a:xfrm>
          <a:prstGeom prst="rect">
            <a:avLst/>
          </a:prstGeom>
          <a:noFill/>
          <a:ln>
            <a:noFill/>
          </a:ln>
        </p:spPr>
        <p:txBody>
          <a:bodyPr anchorCtr="0" anchor="ctr" bIns="91425" lIns="91425" rIns="91425" tIns="91425">
            <a:noAutofit/>
          </a:bodyPr>
          <a:lstStyle/>
          <a:p>
            <a:pPr lvl="0" rtl="0" algn="ctr">
              <a:spcBef>
                <a:spcPts val="0"/>
              </a:spcBef>
              <a:buNone/>
            </a:pPr>
            <a:r>
              <a:rPr b="1" lang="en-US" sz="1800">
                <a:solidFill>
                  <a:schemeClr val="dk1"/>
                </a:solidFill>
              </a:rPr>
              <a:t>El Cilindro de Ciro</a:t>
            </a:r>
          </a:p>
        </p:txBody>
      </p:sp>
      <p:pic>
        <p:nvPicPr>
          <p:cNvPr id="195" name="Shape 195"/>
          <p:cNvPicPr preferRelativeResize="0"/>
          <p:nvPr/>
        </p:nvPicPr>
        <p:blipFill>
          <a:blip r:embed="rId5">
            <a:alphaModFix/>
          </a:blip>
          <a:stretch>
            <a:fillRect/>
          </a:stretch>
        </p:blipFill>
        <p:spPr>
          <a:xfrm>
            <a:off x="954538" y="2155900"/>
            <a:ext cx="2381615" cy="3402300"/>
          </a:xfrm>
          <a:prstGeom prst="rect">
            <a:avLst/>
          </a:prstGeom>
          <a:noFill/>
          <a:ln>
            <a:noFill/>
          </a:ln>
        </p:spPr>
      </p:pic>
      <p:sp>
        <p:nvSpPr>
          <p:cNvPr id="196" name="Shape 196"/>
          <p:cNvSpPr txBox="1"/>
          <p:nvPr/>
        </p:nvSpPr>
        <p:spPr>
          <a:xfrm>
            <a:off x="2162650" y="1936550"/>
            <a:ext cx="3336000" cy="1147500"/>
          </a:xfrm>
          <a:prstGeom prst="rect">
            <a:avLst/>
          </a:prstGeom>
          <a:noFill/>
          <a:ln>
            <a:noFill/>
          </a:ln>
        </p:spPr>
        <p:txBody>
          <a:bodyPr anchorCtr="0" anchor="ctr" bIns="91425" lIns="91425" rIns="91425" tIns="91425">
            <a:noAutofit/>
          </a:bodyPr>
          <a:lstStyle/>
          <a:p>
            <a:pPr lvl="0" rtl="0">
              <a:spcBef>
                <a:spcPts val="0"/>
              </a:spcBef>
              <a:buNone/>
            </a:pPr>
            <a:r>
              <a:rPr b="1" lang="en-US" sz="3600">
                <a:solidFill>
                  <a:schemeClr val="dk1"/>
                </a:solidFill>
              </a:rPr>
              <a:t>1215</a:t>
            </a:r>
          </a:p>
          <a:p>
            <a:pPr lvl="0" rtl="0">
              <a:spcBef>
                <a:spcPts val="0"/>
              </a:spcBef>
              <a:buNone/>
            </a:pPr>
            <a:r>
              <a:rPr b="1" lang="en-US" sz="1800">
                <a:solidFill>
                  <a:schemeClr val="dk1"/>
                </a:solidFill>
              </a:rPr>
              <a:t>Inglaterra: La Carta Magna.</a:t>
            </a:r>
          </a:p>
        </p:txBody>
      </p:sp>
      <p:pic>
        <p:nvPicPr>
          <p:cNvPr id="197" name="Shape 197"/>
          <p:cNvPicPr preferRelativeResize="0"/>
          <p:nvPr/>
        </p:nvPicPr>
        <p:blipFill>
          <a:blip r:embed="rId6">
            <a:alphaModFix/>
          </a:blip>
          <a:stretch>
            <a:fillRect/>
          </a:stretch>
        </p:blipFill>
        <p:spPr>
          <a:xfrm>
            <a:off x="3741724" y="3251200"/>
            <a:ext cx="2597174" cy="3487354"/>
          </a:xfrm>
          <a:prstGeom prst="rect">
            <a:avLst/>
          </a:prstGeom>
          <a:noFill/>
          <a:ln>
            <a:noFill/>
          </a:ln>
        </p:spPr>
      </p:pic>
      <p:sp>
        <p:nvSpPr>
          <p:cNvPr id="198" name="Shape 198"/>
          <p:cNvSpPr txBox="1"/>
          <p:nvPr/>
        </p:nvSpPr>
        <p:spPr>
          <a:xfrm>
            <a:off x="5200325" y="2855625"/>
            <a:ext cx="5138100" cy="1373100"/>
          </a:xfrm>
          <a:prstGeom prst="rect">
            <a:avLst/>
          </a:prstGeom>
          <a:noFill/>
          <a:ln>
            <a:noFill/>
          </a:ln>
        </p:spPr>
        <p:txBody>
          <a:bodyPr anchorCtr="0" anchor="ctr" bIns="91425" lIns="91425" rIns="91425" tIns="91425">
            <a:noAutofit/>
          </a:bodyPr>
          <a:lstStyle/>
          <a:p>
            <a:pPr lvl="0" rtl="0">
              <a:spcBef>
                <a:spcPts val="0"/>
              </a:spcBef>
              <a:buNone/>
            </a:pPr>
            <a:r>
              <a:rPr b="1" lang="en-US" sz="3600">
                <a:solidFill>
                  <a:schemeClr val="dk1"/>
                </a:solidFill>
              </a:rPr>
              <a:t>1789</a:t>
            </a:r>
          </a:p>
          <a:p>
            <a:pPr lvl="0" rtl="0">
              <a:spcBef>
                <a:spcPts val="0"/>
              </a:spcBef>
              <a:buNone/>
            </a:pPr>
            <a:r>
              <a:rPr b="1" lang="en-US" sz="1800">
                <a:solidFill>
                  <a:schemeClr val="dk1"/>
                </a:solidFill>
              </a:rPr>
              <a:t>Francia: Declaración de los Derechos del Hombre y el Ciudadano</a:t>
            </a:r>
          </a:p>
        </p:txBody>
      </p:sp>
      <p:sp>
        <p:nvSpPr>
          <p:cNvPr id="199" name="Shape 199"/>
          <p:cNvSpPr txBox="1"/>
          <p:nvPr/>
        </p:nvSpPr>
        <p:spPr>
          <a:xfrm>
            <a:off x="194925" y="6578725"/>
            <a:ext cx="3999600" cy="856800"/>
          </a:xfrm>
          <a:prstGeom prst="rect">
            <a:avLst/>
          </a:prstGeom>
          <a:noFill/>
          <a:ln cap="flat" cmpd="sng" w="9525">
            <a:solidFill>
              <a:srgbClr val="741B47"/>
            </a:solidFill>
            <a:prstDash val="solid"/>
            <a:round/>
            <a:headEnd len="med" w="med" type="none"/>
            <a:tailEnd len="med" w="med" type="none"/>
          </a:ln>
        </p:spPr>
        <p:txBody>
          <a:bodyPr anchorCtr="0" anchor="t" bIns="91425" lIns="91425" rIns="91425" tIns="91425">
            <a:noAutofit/>
          </a:bodyPr>
          <a:lstStyle/>
          <a:p>
            <a:pPr lvl="0" algn="ctr">
              <a:spcBef>
                <a:spcPts val="0"/>
              </a:spcBef>
              <a:buNone/>
            </a:pPr>
            <a:r>
              <a:rPr b="1" lang="en-US" sz="1800"/>
              <a:t>Modernidad</a:t>
            </a:r>
            <a:r>
              <a:rPr b="1" lang="en-US"/>
              <a:t> =</a:t>
            </a:r>
          </a:p>
          <a:p>
            <a:pPr lvl="0" algn="ctr">
              <a:spcBef>
                <a:spcPts val="0"/>
              </a:spcBef>
              <a:buNone/>
            </a:pPr>
            <a:r>
              <a:rPr b="1" lang="en-US"/>
              <a:t>Sujeto + Derechos humanos + Democracia</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3" name="Shape 203"/>
        <p:cNvGrpSpPr/>
        <p:nvPr/>
      </p:nvGrpSpPr>
      <p:grpSpPr>
        <a:xfrm>
          <a:off x="0" y="0"/>
          <a:ext cx="0" cy="0"/>
          <a:chOff x="0" y="0"/>
          <a:chExt cx="0" cy="0"/>
        </a:xfrm>
      </p:grpSpPr>
      <p:pic>
        <p:nvPicPr>
          <p:cNvPr id="204" name="Shape 204"/>
          <p:cNvPicPr preferRelativeResize="0"/>
          <p:nvPr/>
        </p:nvPicPr>
        <p:blipFill>
          <a:blip r:embed="rId3">
            <a:alphaModFix/>
          </a:blip>
          <a:stretch>
            <a:fillRect/>
          </a:stretch>
        </p:blipFill>
        <p:spPr>
          <a:xfrm>
            <a:off x="0" y="0"/>
            <a:ext cx="10080625" cy="7560449"/>
          </a:xfrm>
          <a:prstGeom prst="rect">
            <a:avLst/>
          </a:prstGeom>
          <a:noFill/>
          <a:ln>
            <a:noFill/>
          </a:ln>
        </p:spPr>
      </p:pic>
      <p:sp>
        <p:nvSpPr>
          <p:cNvPr id="205" name="Shape 205"/>
          <p:cNvSpPr txBox="1"/>
          <p:nvPr/>
        </p:nvSpPr>
        <p:spPr>
          <a:xfrm>
            <a:off x="627489" y="5208642"/>
            <a:ext cx="9072600" cy="1628399"/>
          </a:xfrm>
          <a:prstGeom prst="rect">
            <a:avLst/>
          </a:prstGeom>
          <a:noFill/>
          <a:ln>
            <a:noFill/>
          </a:ln>
        </p:spPr>
        <p:txBody>
          <a:bodyPr anchorCtr="1" anchor="t" bIns="45000" lIns="90000" rIns="90000" tIns="45000">
            <a:noAutofit/>
          </a:bodyPr>
          <a:lstStyle/>
          <a:p>
            <a:pPr lvl="0" marR="0" rtl="0" algn="just">
              <a:lnSpc>
                <a:spcPct val="100000"/>
              </a:lnSpc>
              <a:spcBef>
                <a:spcPts val="0"/>
              </a:spcBef>
              <a:spcAft>
                <a:spcPts val="0"/>
              </a:spcAft>
              <a:buNone/>
            </a:pPr>
            <a:r>
              <a:t/>
            </a:r>
            <a:endParaRPr sz="2400"/>
          </a:p>
        </p:txBody>
      </p:sp>
      <p:sp>
        <p:nvSpPr>
          <p:cNvPr id="206" name="Shape 206"/>
          <p:cNvSpPr txBox="1"/>
          <p:nvPr/>
        </p:nvSpPr>
        <p:spPr>
          <a:xfrm>
            <a:off x="4845025" y="1060125"/>
            <a:ext cx="5235600" cy="1690500"/>
          </a:xfrm>
          <a:prstGeom prst="rect">
            <a:avLst/>
          </a:prstGeom>
          <a:noFill/>
          <a:ln>
            <a:noFill/>
          </a:ln>
        </p:spPr>
        <p:txBody>
          <a:bodyPr anchorCtr="0" anchor="ctr" bIns="91425" lIns="91425" rIns="91425" tIns="91425">
            <a:noAutofit/>
          </a:bodyPr>
          <a:lstStyle/>
          <a:p>
            <a:pPr lvl="0" rtl="0" algn="ctr">
              <a:spcBef>
                <a:spcPts val="0"/>
              </a:spcBef>
              <a:buNone/>
            </a:pPr>
            <a:r>
              <a:rPr b="1" i="1" lang="en-US" sz="3600">
                <a:solidFill>
                  <a:srgbClr val="FFFFFF"/>
                </a:solidFill>
                <a:latin typeface="Indie Flower"/>
                <a:ea typeface="Indie Flower"/>
                <a:cs typeface="Indie Flower"/>
                <a:sym typeface="Indie Flower"/>
              </a:rPr>
              <a:t>Si la historia la escriben los que ganan,</a:t>
            </a:r>
          </a:p>
          <a:p>
            <a:pPr lvl="0" rtl="0" algn="ctr">
              <a:spcBef>
                <a:spcPts val="0"/>
              </a:spcBef>
              <a:buNone/>
            </a:pPr>
            <a:r>
              <a:rPr b="1" i="1" lang="en-US" sz="3600">
                <a:solidFill>
                  <a:srgbClr val="FFFFFF"/>
                </a:solidFill>
                <a:latin typeface="Indie Flower"/>
                <a:ea typeface="Indie Flower"/>
                <a:cs typeface="Indie Flower"/>
                <a:sym typeface="Indie Flower"/>
              </a:rPr>
              <a:t>eso quiere decir que hay otra historia.</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0" name="Shape 210"/>
        <p:cNvGrpSpPr/>
        <p:nvPr/>
      </p:nvGrpSpPr>
      <p:grpSpPr>
        <a:xfrm>
          <a:off x="0" y="0"/>
          <a:ext cx="0" cy="0"/>
          <a:chOff x="0" y="0"/>
          <a:chExt cx="0" cy="0"/>
        </a:xfrm>
      </p:grpSpPr>
      <p:pic>
        <p:nvPicPr>
          <p:cNvPr id="211" name="Shape 211"/>
          <p:cNvPicPr preferRelativeResize="0"/>
          <p:nvPr/>
        </p:nvPicPr>
        <p:blipFill rotWithShape="1">
          <a:blip r:embed="rId3">
            <a:alphaModFix/>
          </a:blip>
          <a:srcRect b="0" l="0" r="0" t="0"/>
          <a:stretch/>
        </p:blipFill>
        <p:spPr>
          <a:xfrm>
            <a:off x="5673275" y="0"/>
            <a:ext cx="4407300" cy="7560600"/>
          </a:xfrm>
          <a:prstGeom prst="rect">
            <a:avLst/>
          </a:prstGeom>
          <a:noFill/>
          <a:ln>
            <a:noFill/>
          </a:ln>
        </p:spPr>
      </p:pic>
      <p:sp>
        <p:nvSpPr>
          <p:cNvPr id="212" name="Shape 212"/>
          <p:cNvSpPr txBox="1"/>
          <p:nvPr/>
        </p:nvSpPr>
        <p:spPr>
          <a:xfrm>
            <a:off x="157475" y="363425"/>
            <a:ext cx="5515800" cy="7030200"/>
          </a:xfrm>
          <a:prstGeom prst="rect">
            <a:avLst/>
          </a:prstGeom>
          <a:noFill/>
          <a:ln>
            <a:noFill/>
          </a:ln>
        </p:spPr>
        <p:txBody>
          <a:bodyPr anchorCtr="0" anchor="t" bIns="91425" lIns="91425" rIns="91425" tIns="91425">
            <a:noAutofit/>
          </a:bodyPr>
          <a:lstStyle/>
          <a:p>
            <a:pPr lvl="0" rtl="0" algn="just">
              <a:spcBef>
                <a:spcPts val="0"/>
              </a:spcBef>
              <a:buNone/>
            </a:pPr>
            <a:r>
              <a:rPr lang="en-US" sz="1800">
                <a:solidFill>
                  <a:schemeClr val="dk1"/>
                </a:solidFill>
              </a:rPr>
              <a:t>Los derechos humanos modernos no nacieron en Francia. Nacieron en la América colonizada por Europa, en la lucha por ser reconocidos como seres humanos.</a:t>
            </a:r>
          </a:p>
          <a:p>
            <a:pPr lvl="0">
              <a:spcBef>
                <a:spcPts val="0"/>
              </a:spcBef>
              <a:buNone/>
            </a:pPr>
            <a:r>
              <a:t/>
            </a:r>
            <a:endParaRPr sz="1800"/>
          </a:p>
          <a:p>
            <a:pPr lvl="0">
              <a:spcBef>
                <a:spcPts val="0"/>
              </a:spcBef>
              <a:buNone/>
            </a:pPr>
            <a:r>
              <a:rPr lang="en-US" sz="1800"/>
              <a:t>Los “derechos humanos” aparecen con la globalización impuesta por Europa. Aparecen contra la negación de humanidad, que caracterizará a Occidente: “brujería” y “racismo”.</a:t>
            </a:r>
          </a:p>
          <a:p>
            <a:pPr lvl="0">
              <a:spcBef>
                <a:spcPts val="0"/>
              </a:spcBef>
              <a:buNone/>
            </a:pPr>
            <a:r>
              <a:t/>
            </a:r>
            <a:endParaRPr sz="1800"/>
          </a:p>
          <a:p>
            <a:pPr lvl="0">
              <a:spcBef>
                <a:spcPts val="0"/>
              </a:spcBef>
              <a:buNone/>
            </a:pPr>
            <a:r>
              <a:rPr lang="en-US" sz="1800"/>
              <a:t>¿Qué son estos seres que habitan “ese Nuevo Mundo” “descubierto”? ¿Son seres humanos? Esta era una pregunta que nunca había sido hecha antes.</a:t>
            </a:r>
          </a:p>
          <a:p>
            <a:pPr lvl="0">
              <a:spcBef>
                <a:spcPts val="0"/>
              </a:spcBef>
              <a:buNone/>
            </a:pPr>
            <a:r>
              <a:t/>
            </a:r>
            <a:endParaRPr sz="1800"/>
          </a:p>
          <a:p>
            <a:pPr lvl="0">
              <a:spcBef>
                <a:spcPts val="0"/>
              </a:spcBef>
              <a:buNone/>
            </a:pPr>
            <a:r>
              <a:rPr lang="en-US" sz="1800"/>
              <a:t>Los derechos humanos surgen como resistencia. “Los indios son seres humanos”. “Los indios tienen alma”. “Los indios son iguales a los españoles”. Las otras historizaciones son anacrónicas.</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6" name="Shape 216"/>
        <p:cNvGrpSpPr/>
        <p:nvPr/>
      </p:nvGrpSpPr>
      <p:grpSpPr>
        <a:xfrm>
          <a:off x="0" y="0"/>
          <a:ext cx="0" cy="0"/>
          <a:chOff x="0" y="0"/>
          <a:chExt cx="0" cy="0"/>
        </a:xfrm>
      </p:grpSpPr>
      <p:sp>
        <p:nvSpPr>
          <p:cNvPr id="217" name="Shape 217"/>
          <p:cNvSpPr txBox="1"/>
          <p:nvPr/>
        </p:nvSpPr>
        <p:spPr>
          <a:xfrm>
            <a:off x="1910925" y="1146975"/>
            <a:ext cx="6366600" cy="742800"/>
          </a:xfrm>
          <a:prstGeom prst="rect">
            <a:avLst/>
          </a:prstGeom>
          <a:noFill/>
          <a:ln>
            <a:noFill/>
          </a:ln>
        </p:spPr>
        <p:txBody>
          <a:bodyPr anchorCtr="0" anchor="t" bIns="91425" lIns="91425" rIns="91425" tIns="91425">
            <a:noAutofit/>
          </a:bodyPr>
          <a:lstStyle/>
          <a:p>
            <a:pPr lvl="0" algn="ctr">
              <a:spcBef>
                <a:spcPts val="0"/>
              </a:spcBef>
              <a:buNone/>
            </a:pPr>
            <a:r>
              <a:t/>
            </a:r>
            <a:endParaRPr/>
          </a:p>
        </p:txBody>
      </p:sp>
      <p:sp>
        <p:nvSpPr>
          <p:cNvPr id="218" name="Shape 218"/>
          <p:cNvSpPr txBox="1"/>
          <p:nvPr/>
        </p:nvSpPr>
        <p:spPr>
          <a:xfrm>
            <a:off x="783500" y="925875"/>
            <a:ext cx="6366600" cy="742800"/>
          </a:xfrm>
          <a:prstGeom prst="rect">
            <a:avLst/>
          </a:prstGeom>
          <a:noFill/>
          <a:ln>
            <a:noFill/>
          </a:ln>
        </p:spPr>
        <p:txBody>
          <a:bodyPr anchorCtr="0" anchor="t" bIns="91425" lIns="91425" rIns="91425" tIns="91425">
            <a:noAutofit/>
          </a:bodyPr>
          <a:lstStyle/>
          <a:p>
            <a:pPr lvl="0">
              <a:spcBef>
                <a:spcPts val="0"/>
              </a:spcBef>
              <a:buNone/>
            </a:pPr>
            <a:r>
              <a:t/>
            </a:r>
            <a:endParaRPr/>
          </a:p>
        </p:txBody>
      </p:sp>
      <p:sp>
        <p:nvSpPr>
          <p:cNvPr id="219" name="Shape 219"/>
          <p:cNvSpPr txBox="1"/>
          <p:nvPr/>
        </p:nvSpPr>
        <p:spPr>
          <a:xfrm>
            <a:off x="76100" y="107225"/>
            <a:ext cx="5161800" cy="4332900"/>
          </a:xfrm>
          <a:prstGeom prst="rect">
            <a:avLst/>
          </a:prstGeom>
          <a:noFill/>
          <a:ln>
            <a:noFill/>
          </a:ln>
        </p:spPr>
        <p:txBody>
          <a:bodyPr anchorCtr="0" anchor="t" bIns="91425" lIns="91425" rIns="91425" tIns="91425">
            <a:noAutofit/>
          </a:bodyPr>
          <a:lstStyle/>
          <a:p>
            <a:pPr lvl="0">
              <a:spcBef>
                <a:spcPts val="0"/>
              </a:spcBef>
              <a:buNone/>
            </a:pPr>
            <a:r>
              <a:t/>
            </a:r>
            <a:endParaRPr/>
          </a:p>
          <a:p>
            <a:pPr lvl="0">
              <a:spcBef>
                <a:spcPts val="0"/>
              </a:spcBef>
              <a:buNone/>
            </a:pPr>
            <a:r>
              <a:rPr lang="en-US"/>
              <a:t>“DESCUBRIMIENTO” DE AMÉRICA</a:t>
            </a:r>
          </a:p>
          <a:p>
            <a:pPr lvl="0">
              <a:spcBef>
                <a:spcPts val="0"/>
              </a:spcBef>
              <a:buNone/>
            </a:pPr>
            <a:r>
              <a:rPr lang="en-US"/>
              <a:t>LA CASUALIDAD QUE CAMBIÓ </a:t>
            </a:r>
          </a:p>
          <a:p>
            <a:pPr lvl="0">
              <a:spcBef>
                <a:spcPts val="0"/>
              </a:spcBef>
              <a:buNone/>
            </a:pPr>
            <a:r>
              <a:rPr lang="en-US"/>
              <a:t>EL MUNDO.</a:t>
            </a:r>
          </a:p>
          <a:p>
            <a:pPr lvl="0">
              <a:spcBef>
                <a:spcPts val="0"/>
              </a:spcBef>
              <a:buNone/>
            </a:pPr>
            <a:r>
              <a:rPr lang="en-US"/>
              <a:t>EL COLONIALISMO EUROPEO</a:t>
            </a:r>
          </a:p>
          <a:p>
            <a:pPr lvl="0">
              <a:spcBef>
                <a:spcPts val="0"/>
              </a:spcBef>
              <a:buNone/>
            </a:pPr>
            <a:r>
              <a:rPr lang="en-US"/>
              <a:t>LA EXCLUSIÓN DEL INCLUÍDO. </a:t>
            </a:r>
          </a:p>
          <a:p>
            <a:pPr lvl="0">
              <a:spcBef>
                <a:spcPts val="0"/>
              </a:spcBef>
              <a:buNone/>
            </a:pPr>
            <a:r>
              <a:rPr lang="en-US"/>
              <a:t>UN MUNDO DE EXCLUIDOS.</a:t>
            </a:r>
          </a:p>
          <a:p>
            <a:pPr lvl="0">
              <a:spcBef>
                <a:spcPts val="0"/>
              </a:spcBef>
              <a:buNone/>
            </a:pPr>
            <a:r>
              <a:t/>
            </a:r>
            <a:endParaRPr/>
          </a:p>
          <a:p>
            <a:pPr lvl="0">
              <a:spcBef>
                <a:spcPts val="0"/>
              </a:spcBef>
              <a:buClr>
                <a:schemeClr val="dk1"/>
              </a:buClr>
              <a:buFont typeface="Arial"/>
              <a:buNone/>
            </a:pPr>
            <a:r>
              <a:rPr lang="en-US">
                <a:solidFill>
                  <a:schemeClr val="dk1"/>
                </a:solidFill>
              </a:rPr>
              <a:t>LOS GENOCIDIOS FUNDANTES (DIAPOSITIVA DEL PPT MDZA)</a:t>
            </a:r>
          </a:p>
          <a:p>
            <a:pPr lvl="0">
              <a:spcBef>
                <a:spcPts val="0"/>
              </a:spcBef>
              <a:buNone/>
            </a:pPr>
            <a:r>
              <a:t/>
            </a:r>
            <a:endParaRPr>
              <a:solidFill>
                <a:schemeClr val="dk1"/>
              </a:solidFill>
            </a:endParaRPr>
          </a:p>
          <a:p>
            <a:pPr lvl="0">
              <a:spcBef>
                <a:spcPts val="0"/>
              </a:spcBef>
              <a:buClr>
                <a:schemeClr val="dk1"/>
              </a:buClr>
              <a:buFont typeface="Arial"/>
              <a:buNone/>
            </a:pPr>
            <a:r>
              <a:rPr lang="en-US">
                <a:solidFill>
                  <a:schemeClr val="dk1"/>
                </a:solidFill>
              </a:rPr>
              <a:t>EL PATRÓN GLOBAL DE PODER</a:t>
            </a:r>
          </a:p>
          <a:p>
            <a:pPr lvl="0">
              <a:spcBef>
                <a:spcPts val="0"/>
              </a:spcBef>
              <a:buClr>
                <a:schemeClr val="dk1"/>
              </a:buClr>
              <a:buFont typeface="Arial"/>
              <a:buNone/>
            </a:pPr>
            <a:r>
              <a:rPr lang="en-US">
                <a:solidFill>
                  <a:schemeClr val="dk1"/>
                </a:solidFill>
              </a:rPr>
              <a:t>RACISMO</a:t>
            </a:r>
          </a:p>
          <a:p>
            <a:pPr lvl="0">
              <a:spcBef>
                <a:spcPts val="0"/>
              </a:spcBef>
              <a:buClr>
                <a:schemeClr val="dk1"/>
              </a:buClr>
              <a:buFont typeface="Arial"/>
              <a:buNone/>
            </a:pPr>
            <a:r>
              <a:rPr lang="en-US">
                <a:solidFill>
                  <a:schemeClr val="dk1"/>
                </a:solidFill>
              </a:rPr>
              <a:t>+</a:t>
            </a:r>
          </a:p>
          <a:p>
            <a:pPr lvl="0">
              <a:spcBef>
                <a:spcPts val="0"/>
              </a:spcBef>
              <a:buNone/>
            </a:pPr>
            <a:r>
              <a:rPr lang="en-US">
                <a:solidFill>
                  <a:schemeClr val="dk1"/>
                </a:solidFill>
              </a:rPr>
              <a:t>SEXISMO (PATRIARCADO)</a:t>
            </a:r>
          </a:p>
          <a:p>
            <a:pPr lvl="0">
              <a:spcBef>
                <a:spcPts val="0"/>
              </a:spcBef>
              <a:buNone/>
            </a:pPr>
            <a:r>
              <a:t/>
            </a:r>
            <a:endParaRPr>
              <a:solidFill>
                <a:schemeClr val="dk1"/>
              </a:solidFill>
            </a:endParaRPr>
          </a:p>
          <a:p>
            <a:pPr lvl="0">
              <a:spcBef>
                <a:spcPts val="0"/>
              </a:spcBef>
              <a:buNone/>
            </a:pPr>
            <a:r>
              <a:rPr lang="en-US">
                <a:solidFill>
                  <a:schemeClr val="dk1"/>
                </a:solidFill>
              </a:rPr>
              <a:t>El otro/a. El otro/a irrespetado. El otro/a temido. El otro/a desconocido en su humanidad. (Lévine. Martin Gras)</a:t>
            </a:r>
          </a:p>
          <a:p>
            <a:pPr lvl="0">
              <a:spcBef>
                <a:spcPts val="0"/>
              </a:spcBef>
              <a:buNone/>
            </a:pPr>
            <a:r>
              <a:t/>
            </a:r>
            <a:endParaRPr/>
          </a:p>
          <a:p>
            <a:pPr lvl="0">
              <a:spcBef>
                <a:spcPts val="0"/>
              </a:spcBef>
              <a:buNone/>
            </a:pPr>
            <a:r>
              <a:rPr lang="en-US"/>
              <a:t>DDHH. LA LUCHA INTERNA EUROPEA: LA CONTROVERSIA DE VALLADOLID (PELÍCULA)</a:t>
            </a:r>
          </a:p>
          <a:p>
            <a:pPr lvl="0">
              <a:spcBef>
                <a:spcPts val="0"/>
              </a:spcBef>
              <a:buNone/>
            </a:pPr>
            <a:r>
              <a:t/>
            </a:r>
            <a:endParaRPr/>
          </a:p>
          <a:p>
            <a:pPr lvl="0">
              <a:spcBef>
                <a:spcPts val="0"/>
              </a:spcBef>
              <a:buNone/>
            </a:pPr>
            <a:r>
              <a:t/>
            </a:r>
            <a:endParaRPr/>
          </a:p>
        </p:txBody>
      </p:sp>
      <p:pic>
        <p:nvPicPr>
          <p:cNvPr id="220" name="Shape 220"/>
          <p:cNvPicPr preferRelativeResize="0"/>
          <p:nvPr/>
        </p:nvPicPr>
        <p:blipFill>
          <a:blip r:embed="rId3">
            <a:alphaModFix/>
          </a:blip>
          <a:stretch>
            <a:fillRect/>
          </a:stretch>
        </p:blipFill>
        <p:spPr>
          <a:xfrm>
            <a:off x="3564687" y="107225"/>
            <a:ext cx="2951250" cy="1782549"/>
          </a:xfrm>
          <a:prstGeom prst="rect">
            <a:avLst/>
          </a:prstGeom>
          <a:noFill/>
          <a:ln>
            <a:noFill/>
          </a:ln>
        </p:spPr>
      </p:pic>
      <p:sp>
        <p:nvSpPr>
          <p:cNvPr id="221" name="Shape 221">
            <a:hlinkClick r:id="rId4"/>
          </p:cNvPr>
          <p:cNvSpPr/>
          <p:nvPr/>
        </p:nvSpPr>
        <p:spPr>
          <a:xfrm>
            <a:off x="1072052" y="4805599"/>
            <a:ext cx="3410575" cy="2557899"/>
          </a:xfrm>
          <a:prstGeom prst="rect">
            <a:avLst/>
          </a:prstGeom>
          <a:blipFill>
            <a:blip r:embed="rId5">
              <a:alphaModFix/>
            </a:blip>
            <a:stretch>
              <a:fillRect/>
            </a:stretch>
          </a:blipFill>
          <a:ln>
            <a:noFill/>
          </a:ln>
        </p:spPr>
      </p:sp>
      <p:pic>
        <p:nvPicPr>
          <p:cNvPr id="222" name="Shape 222"/>
          <p:cNvPicPr preferRelativeResize="0"/>
          <p:nvPr/>
        </p:nvPicPr>
        <p:blipFill>
          <a:blip r:embed="rId6">
            <a:alphaModFix/>
          </a:blip>
          <a:stretch>
            <a:fillRect/>
          </a:stretch>
        </p:blipFill>
        <p:spPr>
          <a:xfrm>
            <a:off x="5105324" y="1246450"/>
            <a:ext cx="4919575" cy="6312825"/>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6" name="Shape 226"/>
        <p:cNvGrpSpPr/>
        <p:nvPr/>
      </p:nvGrpSpPr>
      <p:grpSpPr>
        <a:xfrm>
          <a:off x="0" y="0"/>
          <a:ext cx="0" cy="0"/>
          <a:chOff x="0" y="0"/>
          <a:chExt cx="0" cy="0"/>
        </a:xfrm>
      </p:grpSpPr>
      <p:sp>
        <p:nvSpPr>
          <p:cNvPr id="227" name="Shape 227"/>
          <p:cNvSpPr txBox="1"/>
          <p:nvPr/>
        </p:nvSpPr>
        <p:spPr>
          <a:xfrm>
            <a:off x="695412" y="163400"/>
            <a:ext cx="8689800" cy="1013700"/>
          </a:xfrm>
          <a:prstGeom prst="rect">
            <a:avLst/>
          </a:prstGeom>
          <a:noFill/>
          <a:ln>
            <a:noFill/>
          </a:ln>
        </p:spPr>
        <p:txBody>
          <a:bodyPr anchorCtr="0" anchor="t" bIns="91425" lIns="91425" rIns="91425" tIns="91425">
            <a:noAutofit/>
          </a:bodyPr>
          <a:lstStyle/>
          <a:p>
            <a:pPr lvl="0" rtl="0" algn="ctr">
              <a:spcBef>
                <a:spcPts val="0"/>
              </a:spcBef>
              <a:buNone/>
            </a:pPr>
            <a:r>
              <a:rPr lang="en-US" sz="4800"/>
              <a:t>Los tres genocidios </a:t>
            </a:r>
          </a:p>
          <a:p>
            <a:pPr lvl="0" rtl="0" algn="ctr">
              <a:spcBef>
                <a:spcPts val="0"/>
              </a:spcBef>
              <a:buNone/>
            </a:pPr>
            <a:r>
              <a:rPr b="1" lang="en-US" sz="3000"/>
              <a:t>fundacionales</a:t>
            </a:r>
          </a:p>
          <a:p>
            <a:pPr lvl="0" algn="ctr">
              <a:spcBef>
                <a:spcPts val="0"/>
              </a:spcBef>
              <a:buNone/>
            </a:pPr>
            <a:r>
              <a:rPr b="1" lang="en-US" sz="3000"/>
              <a:t>de la Modernidad</a:t>
            </a:r>
          </a:p>
        </p:txBody>
      </p:sp>
      <p:pic>
        <p:nvPicPr>
          <p:cNvPr id="228" name="Shape 228"/>
          <p:cNvPicPr preferRelativeResize="0"/>
          <p:nvPr/>
        </p:nvPicPr>
        <p:blipFill>
          <a:blip r:embed="rId3">
            <a:alphaModFix/>
          </a:blip>
          <a:stretch>
            <a:fillRect/>
          </a:stretch>
        </p:blipFill>
        <p:spPr>
          <a:xfrm>
            <a:off x="0" y="2113350"/>
            <a:ext cx="3333750" cy="5447099"/>
          </a:xfrm>
          <a:prstGeom prst="rect">
            <a:avLst/>
          </a:prstGeom>
          <a:noFill/>
          <a:ln>
            <a:noFill/>
          </a:ln>
        </p:spPr>
      </p:pic>
      <p:pic>
        <p:nvPicPr>
          <p:cNvPr id="229" name="Shape 229"/>
          <p:cNvPicPr preferRelativeResize="0"/>
          <p:nvPr/>
        </p:nvPicPr>
        <p:blipFill>
          <a:blip r:embed="rId4">
            <a:alphaModFix/>
          </a:blip>
          <a:stretch>
            <a:fillRect/>
          </a:stretch>
        </p:blipFill>
        <p:spPr>
          <a:xfrm>
            <a:off x="2850000" y="2113350"/>
            <a:ext cx="3694599" cy="5447099"/>
          </a:xfrm>
          <a:prstGeom prst="rect">
            <a:avLst/>
          </a:prstGeom>
          <a:noFill/>
          <a:ln>
            <a:noFill/>
          </a:ln>
        </p:spPr>
      </p:pic>
      <p:pic>
        <p:nvPicPr>
          <p:cNvPr id="230" name="Shape 230"/>
          <p:cNvPicPr preferRelativeResize="0"/>
          <p:nvPr/>
        </p:nvPicPr>
        <p:blipFill>
          <a:blip r:embed="rId5">
            <a:alphaModFix/>
          </a:blip>
          <a:stretch>
            <a:fillRect/>
          </a:stretch>
        </p:blipFill>
        <p:spPr>
          <a:xfrm>
            <a:off x="6544599" y="2113350"/>
            <a:ext cx="3536024" cy="5447100"/>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08" name="Shape 108"/>
        <p:cNvGrpSpPr/>
        <p:nvPr/>
      </p:nvGrpSpPr>
      <p:grpSpPr>
        <a:xfrm>
          <a:off x="0" y="0"/>
          <a:ext cx="0" cy="0"/>
          <a:chOff x="0" y="0"/>
          <a:chExt cx="0" cy="0"/>
        </a:xfrm>
      </p:grpSpPr>
      <p:sp>
        <p:nvSpPr>
          <p:cNvPr id="109" name="Shape 109"/>
          <p:cNvSpPr txBox="1"/>
          <p:nvPr/>
        </p:nvSpPr>
        <p:spPr>
          <a:xfrm>
            <a:off x="3746262" y="2894125"/>
            <a:ext cx="2588100" cy="856800"/>
          </a:xfrm>
          <a:prstGeom prst="rect">
            <a:avLst/>
          </a:prstGeom>
          <a:noFill/>
          <a:ln>
            <a:noFill/>
          </a:ln>
        </p:spPr>
        <p:txBody>
          <a:bodyPr anchorCtr="0" anchor="t" bIns="91425" lIns="91425" rIns="91425" tIns="91425">
            <a:noAutofit/>
          </a:bodyPr>
          <a:lstStyle/>
          <a:p>
            <a:pPr lvl="0" algn="ctr">
              <a:spcBef>
                <a:spcPts val="0"/>
              </a:spcBef>
              <a:buNone/>
            </a:pPr>
            <a:r>
              <a:rPr lang="en-US" sz="9600">
                <a:solidFill>
                  <a:srgbClr val="FFFF00"/>
                </a:solidFill>
              </a:rPr>
              <a:t>1</a:t>
            </a:r>
          </a:p>
        </p:txBody>
      </p:sp>
      <p:pic>
        <p:nvPicPr>
          <p:cNvPr id="110" name="Shape 110"/>
          <p:cNvPicPr preferRelativeResize="0"/>
          <p:nvPr/>
        </p:nvPicPr>
        <p:blipFill>
          <a:blip r:embed="rId3">
            <a:alphaModFix/>
          </a:blip>
          <a:stretch>
            <a:fillRect/>
          </a:stretch>
        </p:blipFill>
        <p:spPr>
          <a:xfrm>
            <a:off x="4154487" y="603637"/>
            <a:ext cx="1771650" cy="6353175"/>
          </a:xfrm>
          <a:prstGeom prst="rect">
            <a:avLst/>
          </a:prstGeom>
          <a:noFill/>
          <a:ln>
            <a:noFill/>
          </a:ln>
        </p:spPr>
      </p:pic>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4" name="Shape 234"/>
        <p:cNvGrpSpPr/>
        <p:nvPr/>
      </p:nvGrpSpPr>
      <p:grpSpPr>
        <a:xfrm>
          <a:off x="0" y="0"/>
          <a:ext cx="0" cy="0"/>
          <a:chOff x="0" y="0"/>
          <a:chExt cx="0" cy="0"/>
        </a:xfrm>
      </p:grpSpPr>
      <p:pic>
        <p:nvPicPr>
          <p:cNvPr id="235" name="Shape 235"/>
          <p:cNvPicPr preferRelativeResize="0"/>
          <p:nvPr/>
        </p:nvPicPr>
        <p:blipFill>
          <a:blip r:embed="rId3">
            <a:alphaModFix/>
          </a:blip>
          <a:stretch>
            <a:fillRect/>
          </a:stretch>
        </p:blipFill>
        <p:spPr>
          <a:xfrm>
            <a:off x="6744462" y="4922695"/>
            <a:ext cx="3336150" cy="2637749"/>
          </a:xfrm>
          <a:prstGeom prst="rect">
            <a:avLst/>
          </a:prstGeom>
          <a:noFill/>
          <a:ln>
            <a:noFill/>
          </a:ln>
        </p:spPr>
      </p:pic>
      <p:sp>
        <p:nvSpPr>
          <p:cNvPr id="236" name="Shape 236"/>
          <p:cNvSpPr txBox="1"/>
          <p:nvPr/>
        </p:nvSpPr>
        <p:spPr>
          <a:xfrm>
            <a:off x="6523525" y="4381125"/>
            <a:ext cx="3557100" cy="783600"/>
          </a:xfrm>
          <a:prstGeom prst="rect">
            <a:avLst/>
          </a:prstGeom>
          <a:noFill/>
          <a:ln>
            <a:noFill/>
          </a:ln>
        </p:spPr>
        <p:txBody>
          <a:bodyPr anchorCtr="0" anchor="ctr" bIns="91425" lIns="91425" rIns="91425" tIns="91425">
            <a:noAutofit/>
          </a:bodyPr>
          <a:lstStyle/>
          <a:p>
            <a:pPr lvl="0" rtl="0" algn="r">
              <a:spcBef>
                <a:spcPts val="0"/>
              </a:spcBef>
              <a:buNone/>
            </a:pPr>
            <a:r>
              <a:rPr b="1" lang="en-US" sz="3600">
                <a:solidFill>
                  <a:schemeClr val="dk1"/>
                </a:solidFill>
              </a:rPr>
              <a:t>1948</a:t>
            </a:r>
          </a:p>
          <a:p>
            <a:pPr lvl="0" rtl="0" algn="r">
              <a:spcBef>
                <a:spcPts val="0"/>
              </a:spcBef>
              <a:buNone/>
            </a:pPr>
            <a:r>
              <a:rPr b="1" lang="en-US" sz="1800">
                <a:solidFill>
                  <a:schemeClr val="dk1"/>
                </a:solidFill>
              </a:rPr>
              <a:t>ONU. “Declaración” Universal. </a:t>
            </a:r>
          </a:p>
        </p:txBody>
      </p:sp>
      <p:sp>
        <p:nvSpPr>
          <p:cNvPr id="237" name="Shape 237"/>
          <p:cNvSpPr txBox="1"/>
          <p:nvPr/>
        </p:nvSpPr>
        <p:spPr>
          <a:xfrm>
            <a:off x="4679078" y="565625"/>
            <a:ext cx="5065800" cy="637500"/>
          </a:xfrm>
          <a:prstGeom prst="rect">
            <a:avLst/>
          </a:prstGeom>
          <a:noFill/>
          <a:ln>
            <a:noFill/>
          </a:ln>
        </p:spPr>
        <p:txBody>
          <a:bodyPr anchorCtr="0" anchor="t" bIns="91425" lIns="91425" rIns="91425" tIns="91425">
            <a:noAutofit/>
          </a:bodyPr>
          <a:lstStyle/>
          <a:p>
            <a:pPr lvl="0" rtl="0" algn="ctr">
              <a:spcBef>
                <a:spcPts val="0"/>
              </a:spcBef>
              <a:buNone/>
            </a:pPr>
            <a:r>
              <a:rPr b="1" lang="en-US" sz="4800"/>
              <a:t>Breve historia oficial</a:t>
            </a:r>
          </a:p>
          <a:p>
            <a:pPr lvl="0" rtl="0" algn="ctr">
              <a:spcBef>
                <a:spcPts val="0"/>
              </a:spcBef>
              <a:buNone/>
            </a:pPr>
            <a:r>
              <a:t/>
            </a:r>
            <a:endParaRPr b="1" sz="3000"/>
          </a:p>
          <a:p>
            <a:pPr lvl="0" rtl="0" algn="ctr">
              <a:spcBef>
                <a:spcPts val="0"/>
              </a:spcBef>
              <a:buNone/>
            </a:pPr>
            <a:r>
              <a:t/>
            </a:r>
            <a:endParaRPr b="1" sz="1800"/>
          </a:p>
        </p:txBody>
      </p:sp>
      <p:pic>
        <p:nvPicPr>
          <p:cNvPr id="238" name="Shape 238"/>
          <p:cNvPicPr preferRelativeResize="0"/>
          <p:nvPr/>
        </p:nvPicPr>
        <p:blipFill>
          <a:blip r:embed="rId4">
            <a:alphaModFix/>
          </a:blip>
          <a:stretch>
            <a:fillRect/>
          </a:stretch>
        </p:blipFill>
        <p:spPr>
          <a:xfrm>
            <a:off x="0" y="-1"/>
            <a:ext cx="4143575" cy="2059174"/>
          </a:xfrm>
          <a:prstGeom prst="rect">
            <a:avLst/>
          </a:prstGeom>
          <a:noFill/>
          <a:ln>
            <a:noFill/>
          </a:ln>
        </p:spPr>
      </p:pic>
      <p:sp>
        <p:nvSpPr>
          <p:cNvPr id="239" name="Shape 239"/>
          <p:cNvSpPr txBox="1"/>
          <p:nvPr/>
        </p:nvSpPr>
        <p:spPr>
          <a:xfrm>
            <a:off x="-59225" y="-71400"/>
            <a:ext cx="3336000" cy="856800"/>
          </a:xfrm>
          <a:prstGeom prst="rect">
            <a:avLst/>
          </a:prstGeom>
          <a:noFill/>
          <a:ln>
            <a:noFill/>
          </a:ln>
        </p:spPr>
        <p:txBody>
          <a:bodyPr anchorCtr="0" anchor="t" bIns="91425" lIns="91425" rIns="91425" tIns="91425">
            <a:noAutofit/>
          </a:bodyPr>
          <a:lstStyle/>
          <a:p>
            <a:pPr lvl="0" rtl="0">
              <a:spcBef>
                <a:spcPts val="0"/>
              </a:spcBef>
              <a:buNone/>
            </a:pPr>
            <a:r>
              <a:rPr b="1" lang="en-US" sz="3000"/>
              <a:t>539 a.C. (Persia)</a:t>
            </a:r>
          </a:p>
        </p:txBody>
      </p:sp>
      <p:sp>
        <p:nvSpPr>
          <p:cNvPr id="240" name="Shape 240"/>
          <p:cNvSpPr txBox="1"/>
          <p:nvPr/>
        </p:nvSpPr>
        <p:spPr>
          <a:xfrm>
            <a:off x="194925" y="680825"/>
            <a:ext cx="2597100" cy="522300"/>
          </a:xfrm>
          <a:prstGeom prst="rect">
            <a:avLst/>
          </a:prstGeom>
          <a:noFill/>
          <a:ln>
            <a:noFill/>
          </a:ln>
        </p:spPr>
        <p:txBody>
          <a:bodyPr anchorCtr="0" anchor="ctr" bIns="91425" lIns="91425" rIns="91425" tIns="91425">
            <a:noAutofit/>
          </a:bodyPr>
          <a:lstStyle/>
          <a:p>
            <a:pPr lvl="0" rtl="0" algn="ctr">
              <a:spcBef>
                <a:spcPts val="0"/>
              </a:spcBef>
              <a:buNone/>
            </a:pPr>
            <a:r>
              <a:rPr b="1" lang="en-US" sz="1800">
                <a:solidFill>
                  <a:schemeClr val="dk1"/>
                </a:solidFill>
              </a:rPr>
              <a:t>El Cilindro de Ciro</a:t>
            </a:r>
          </a:p>
        </p:txBody>
      </p:sp>
      <p:pic>
        <p:nvPicPr>
          <p:cNvPr id="241" name="Shape 241"/>
          <p:cNvPicPr preferRelativeResize="0"/>
          <p:nvPr/>
        </p:nvPicPr>
        <p:blipFill>
          <a:blip r:embed="rId5">
            <a:alphaModFix/>
          </a:blip>
          <a:stretch>
            <a:fillRect/>
          </a:stretch>
        </p:blipFill>
        <p:spPr>
          <a:xfrm>
            <a:off x="954538" y="2155900"/>
            <a:ext cx="2381615" cy="3402300"/>
          </a:xfrm>
          <a:prstGeom prst="rect">
            <a:avLst/>
          </a:prstGeom>
          <a:noFill/>
          <a:ln>
            <a:noFill/>
          </a:ln>
        </p:spPr>
      </p:pic>
      <p:sp>
        <p:nvSpPr>
          <p:cNvPr id="242" name="Shape 242"/>
          <p:cNvSpPr txBox="1"/>
          <p:nvPr/>
        </p:nvSpPr>
        <p:spPr>
          <a:xfrm>
            <a:off x="2162650" y="1936550"/>
            <a:ext cx="3336000" cy="1147500"/>
          </a:xfrm>
          <a:prstGeom prst="rect">
            <a:avLst/>
          </a:prstGeom>
          <a:noFill/>
          <a:ln>
            <a:noFill/>
          </a:ln>
        </p:spPr>
        <p:txBody>
          <a:bodyPr anchorCtr="0" anchor="ctr" bIns="91425" lIns="91425" rIns="91425" tIns="91425">
            <a:noAutofit/>
          </a:bodyPr>
          <a:lstStyle/>
          <a:p>
            <a:pPr lvl="0" rtl="0">
              <a:spcBef>
                <a:spcPts val="0"/>
              </a:spcBef>
              <a:buNone/>
            </a:pPr>
            <a:r>
              <a:rPr b="1" lang="en-US" sz="3600">
                <a:solidFill>
                  <a:schemeClr val="dk1"/>
                </a:solidFill>
              </a:rPr>
              <a:t>1215</a:t>
            </a:r>
          </a:p>
          <a:p>
            <a:pPr lvl="0" rtl="0">
              <a:spcBef>
                <a:spcPts val="0"/>
              </a:spcBef>
              <a:buNone/>
            </a:pPr>
            <a:r>
              <a:rPr b="1" lang="en-US" sz="1800">
                <a:solidFill>
                  <a:schemeClr val="dk1"/>
                </a:solidFill>
              </a:rPr>
              <a:t>Inglaterra: La Carta Magna.</a:t>
            </a:r>
          </a:p>
        </p:txBody>
      </p:sp>
      <p:pic>
        <p:nvPicPr>
          <p:cNvPr id="243" name="Shape 243"/>
          <p:cNvPicPr preferRelativeResize="0"/>
          <p:nvPr/>
        </p:nvPicPr>
        <p:blipFill>
          <a:blip r:embed="rId6">
            <a:alphaModFix/>
          </a:blip>
          <a:stretch>
            <a:fillRect/>
          </a:stretch>
        </p:blipFill>
        <p:spPr>
          <a:xfrm>
            <a:off x="3589324" y="3251200"/>
            <a:ext cx="2597174" cy="3487354"/>
          </a:xfrm>
          <a:prstGeom prst="rect">
            <a:avLst/>
          </a:prstGeom>
          <a:noFill/>
          <a:ln>
            <a:noFill/>
          </a:ln>
        </p:spPr>
      </p:pic>
      <p:sp>
        <p:nvSpPr>
          <p:cNvPr id="244" name="Shape 244"/>
          <p:cNvSpPr txBox="1"/>
          <p:nvPr/>
        </p:nvSpPr>
        <p:spPr>
          <a:xfrm>
            <a:off x="5047925" y="2779425"/>
            <a:ext cx="5138100" cy="1373100"/>
          </a:xfrm>
          <a:prstGeom prst="rect">
            <a:avLst/>
          </a:prstGeom>
          <a:noFill/>
          <a:ln>
            <a:noFill/>
          </a:ln>
        </p:spPr>
        <p:txBody>
          <a:bodyPr anchorCtr="0" anchor="ctr" bIns="91425" lIns="91425" rIns="91425" tIns="91425">
            <a:noAutofit/>
          </a:bodyPr>
          <a:lstStyle/>
          <a:p>
            <a:pPr lvl="0" rtl="0">
              <a:spcBef>
                <a:spcPts val="0"/>
              </a:spcBef>
              <a:buNone/>
            </a:pPr>
            <a:r>
              <a:rPr b="1" lang="en-US" sz="3600">
                <a:solidFill>
                  <a:schemeClr val="dk1"/>
                </a:solidFill>
              </a:rPr>
              <a:t>1789</a:t>
            </a:r>
          </a:p>
          <a:p>
            <a:pPr lvl="0" rtl="0">
              <a:spcBef>
                <a:spcPts val="0"/>
              </a:spcBef>
              <a:buNone/>
            </a:pPr>
            <a:r>
              <a:rPr b="1" lang="en-US" sz="1800">
                <a:solidFill>
                  <a:schemeClr val="dk1"/>
                </a:solidFill>
              </a:rPr>
              <a:t>Francia: Declaración de los Derechos del Hombre y el Ciudadano</a:t>
            </a:r>
          </a:p>
        </p:txBody>
      </p:sp>
      <p:sp>
        <p:nvSpPr>
          <p:cNvPr id="245" name="Shape 245"/>
          <p:cNvSpPr txBox="1"/>
          <p:nvPr/>
        </p:nvSpPr>
        <p:spPr>
          <a:xfrm>
            <a:off x="194925" y="6578725"/>
            <a:ext cx="3999600" cy="856800"/>
          </a:xfrm>
          <a:prstGeom prst="rect">
            <a:avLst/>
          </a:prstGeom>
          <a:noFill/>
          <a:ln cap="flat" cmpd="sng" w="9525">
            <a:solidFill>
              <a:srgbClr val="741B47"/>
            </a:solidFill>
            <a:prstDash val="solid"/>
            <a:round/>
            <a:headEnd len="med" w="med" type="none"/>
            <a:tailEnd len="med" w="med" type="none"/>
          </a:ln>
        </p:spPr>
        <p:txBody>
          <a:bodyPr anchorCtr="0" anchor="t" bIns="91425" lIns="91425" rIns="91425" tIns="91425">
            <a:noAutofit/>
          </a:bodyPr>
          <a:lstStyle/>
          <a:p>
            <a:pPr lvl="0" rtl="0" algn="ctr">
              <a:spcBef>
                <a:spcPts val="0"/>
              </a:spcBef>
              <a:buNone/>
            </a:pPr>
            <a:r>
              <a:rPr b="1" lang="en-US" sz="1800"/>
              <a:t>Modernidad</a:t>
            </a:r>
            <a:r>
              <a:rPr b="1" lang="en-US"/>
              <a:t> =</a:t>
            </a:r>
          </a:p>
          <a:p>
            <a:pPr lvl="0" rtl="0" algn="ctr">
              <a:spcBef>
                <a:spcPts val="0"/>
              </a:spcBef>
              <a:buNone/>
            </a:pPr>
            <a:r>
              <a:rPr b="1" lang="en-US"/>
              <a:t>Sujeto + Derechos humanos + Democracia</a:t>
            </a:r>
          </a:p>
        </p:txBody>
      </p:sp>
      <p:sp>
        <p:nvSpPr>
          <p:cNvPr id="246" name="Shape 246"/>
          <p:cNvSpPr txBox="1"/>
          <p:nvPr/>
        </p:nvSpPr>
        <p:spPr>
          <a:xfrm rot="-324411">
            <a:off x="6866829" y="241781"/>
            <a:ext cx="3091454" cy="742796"/>
          </a:xfrm>
          <a:prstGeom prst="rect">
            <a:avLst/>
          </a:prstGeom>
          <a:noFill/>
          <a:ln>
            <a:noFill/>
          </a:ln>
        </p:spPr>
        <p:txBody>
          <a:bodyPr anchorCtr="0" anchor="t" bIns="91425" lIns="91425" rIns="91425" tIns="91425">
            <a:noAutofit/>
          </a:bodyPr>
          <a:lstStyle/>
          <a:p>
            <a:pPr lvl="0">
              <a:spcBef>
                <a:spcPts val="0"/>
              </a:spcBef>
              <a:buNone/>
            </a:pPr>
            <a:r>
              <a:rPr b="1" lang="en-US" sz="3000">
                <a:solidFill>
                  <a:srgbClr val="980000"/>
                </a:solidFill>
                <a:latin typeface="Indie Flower"/>
                <a:ea typeface="Indie Flower"/>
                <a:cs typeface="Indie Flower"/>
                <a:sym typeface="Indie Flower"/>
              </a:rPr>
              <a:t>anotaciones a la</a:t>
            </a:r>
          </a:p>
        </p:txBody>
      </p:sp>
      <p:sp>
        <p:nvSpPr>
          <p:cNvPr id="247" name="Shape 247"/>
          <p:cNvSpPr txBox="1"/>
          <p:nvPr/>
        </p:nvSpPr>
        <p:spPr>
          <a:xfrm>
            <a:off x="6647800" y="550175"/>
            <a:ext cx="3000000" cy="783600"/>
          </a:xfrm>
          <a:prstGeom prst="rect">
            <a:avLst/>
          </a:prstGeom>
          <a:noFill/>
          <a:ln>
            <a:noFill/>
          </a:ln>
        </p:spPr>
        <p:txBody>
          <a:bodyPr anchorCtr="0" anchor="ctr" bIns="91425" lIns="91425" rIns="91425" tIns="91425">
            <a:noAutofit/>
          </a:bodyPr>
          <a:lstStyle/>
          <a:p>
            <a:pPr lvl="0" rtl="0">
              <a:spcBef>
                <a:spcPts val="0"/>
              </a:spcBef>
              <a:buNone/>
            </a:pPr>
            <a:r>
              <a:rPr b="1" lang="en-US" sz="3600">
                <a:solidFill>
                  <a:srgbClr val="980000"/>
                </a:solidFill>
                <a:latin typeface="Indie Flower"/>
                <a:ea typeface="Indie Flower"/>
                <a:cs typeface="Indie Flower"/>
                <a:sym typeface="Indie Flower"/>
              </a:rPr>
              <a:t>S</a:t>
            </a:r>
          </a:p>
        </p:txBody>
      </p:sp>
      <p:sp>
        <p:nvSpPr>
          <p:cNvPr id="248" name="Shape 248"/>
          <p:cNvSpPr txBox="1"/>
          <p:nvPr/>
        </p:nvSpPr>
        <p:spPr>
          <a:xfrm rot="-324295">
            <a:off x="6249611" y="2465409"/>
            <a:ext cx="4509851" cy="784080"/>
          </a:xfrm>
          <a:prstGeom prst="rect">
            <a:avLst/>
          </a:prstGeom>
          <a:noFill/>
          <a:ln>
            <a:noFill/>
          </a:ln>
        </p:spPr>
        <p:txBody>
          <a:bodyPr anchorCtr="0" anchor="t" bIns="91425" lIns="91425" rIns="91425" tIns="91425">
            <a:noAutofit/>
          </a:bodyPr>
          <a:lstStyle/>
          <a:p>
            <a:pPr lvl="0">
              <a:spcBef>
                <a:spcPts val="0"/>
              </a:spcBef>
              <a:buNone/>
            </a:pPr>
            <a:r>
              <a:rPr b="1" lang="en-US" sz="2400">
                <a:solidFill>
                  <a:srgbClr val="980000"/>
                </a:solidFill>
                <a:latin typeface="Indie Flower"/>
                <a:ea typeface="Indie Flower"/>
                <a:cs typeface="Indie Flower"/>
                <a:sym typeface="Indie Flower"/>
              </a:rPr>
              <a:t>¿Y de la Mujer y la Ciudadana?</a:t>
            </a:r>
          </a:p>
          <a:p>
            <a:pPr lvl="0" rtl="0">
              <a:spcBef>
                <a:spcPts val="0"/>
              </a:spcBef>
              <a:buNone/>
            </a:pPr>
            <a:r>
              <a:rPr b="1" lang="en-US" sz="2400">
                <a:solidFill>
                  <a:srgbClr val="980000"/>
                </a:solidFill>
                <a:latin typeface="Indie Flower"/>
                <a:ea typeface="Indie Flower"/>
                <a:cs typeface="Indie Flower"/>
                <a:sym typeface="Indie Flower"/>
              </a:rPr>
              <a:t>¿Y los esclavos de Haití?</a:t>
            </a:r>
          </a:p>
        </p:txBody>
      </p:sp>
      <p:sp>
        <p:nvSpPr>
          <p:cNvPr id="249" name="Shape 249"/>
          <p:cNvSpPr/>
          <p:nvPr/>
        </p:nvSpPr>
        <p:spPr>
          <a:xfrm>
            <a:off x="9565150" y="2803800"/>
            <a:ext cx="497400" cy="453300"/>
          </a:xfrm>
          <a:prstGeom prst="rightArrow">
            <a:avLst>
              <a:gd fmla="val 50000" name="adj1"/>
              <a:gd fmla="val 50000" name="adj2"/>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50" name="Shape 250"/>
          <p:cNvSpPr/>
          <p:nvPr/>
        </p:nvSpPr>
        <p:spPr>
          <a:xfrm>
            <a:off x="6426725" y="3701425"/>
            <a:ext cx="1354800" cy="331800"/>
          </a:xfrm>
          <a:prstGeom prst="ellipse">
            <a:avLst/>
          </a:prstGeom>
          <a:noFill/>
          <a:ln cap="flat" cmpd="sng" w="19050">
            <a:solidFill>
              <a:srgbClr val="98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51" name="Shape 251"/>
          <p:cNvSpPr txBox="1"/>
          <p:nvPr/>
        </p:nvSpPr>
        <p:spPr>
          <a:xfrm rot="-585252">
            <a:off x="6321295" y="3964790"/>
            <a:ext cx="1781351" cy="453253"/>
          </a:xfrm>
          <a:prstGeom prst="rect">
            <a:avLst/>
          </a:prstGeom>
          <a:noFill/>
          <a:ln>
            <a:noFill/>
          </a:ln>
        </p:spPr>
        <p:txBody>
          <a:bodyPr anchorCtr="0" anchor="ctr" bIns="91425" lIns="91425" rIns="91425" tIns="91425">
            <a:noAutofit/>
          </a:bodyPr>
          <a:lstStyle/>
          <a:p>
            <a:pPr lvl="0" rtl="0">
              <a:spcBef>
                <a:spcPts val="0"/>
              </a:spcBef>
              <a:buNone/>
            </a:pPr>
            <a:r>
              <a:rPr b="1" lang="en-US" sz="2400">
                <a:solidFill>
                  <a:srgbClr val="980000"/>
                </a:solidFill>
                <a:latin typeface="Indie Flower"/>
                <a:ea typeface="Indie Flower"/>
                <a:cs typeface="Indie Flower"/>
                <a:sym typeface="Indie Flower"/>
              </a:rPr>
              <a:t>¿Ciudadano?</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5" name="Shape 255"/>
        <p:cNvGrpSpPr/>
        <p:nvPr/>
      </p:nvGrpSpPr>
      <p:grpSpPr>
        <a:xfrm>
          <a:off x="0" y="0"/>
          <a:ext cx="0" cy="0"/>
          <a:chOff x="0" y="0"/>
          <a:chExt cx="0" cy="0"/>
        </a:xfrm>
      </p:grpSpPr>
      <p:pic>
        <p:nvPicPr>
          <p:cNvPr id="256" name="Shape 256"/>
          <p:cNvPicPr preferRelativeResize="0"/>
          <p:nvPr/>
        </p:nvPicPr>
        <p:blipFill>
          <a:blip r:embed="rId3">
            <a:alphaModFix/>
          </a:blip>
          <a:stretch>
            <a:fillRect/>
          </a:stretch>
        </p:blipFill>
        <p:spPr>
          <a:xfrm>
            <a:off x="6744462" y="4922695"/>
            <a:ext cx="3336150" cy="2637749"/>
          </a:xfrm>
          <a:prstGeom prst="rect">
            <a:avLst/>
          </a:prstGeom>
          <a:noFill/>
          <a:ln>
            <a:noFill/>
          </a:ln>
        </p:spPr>
      </p:pic>
      <p:sp>
        <p:nvSpPr>
          <p:cNvPr id="257" name="Shape 257"/>
          <p:cNvSpPr txBox="1"/>
          <p:nvPr/>
        </p:nvSpPr>
        <p:spPr>
          <a:xfrm>
            <a:off x="6523525" y="4381125"/>
            <a:ext cx="3557100" cy="783600"/>
          </a:xfrm>
          <a:prstGeom prst="rect">
            <a:avLst/>
          </a:prstGeom>
          <a:noFill/>
          <a:ln>
            <a:noFill/>
          </a:ln>
        </p:spPr>
        <p:txBody>
          <a:bodyPr anchorCtr="0" anchor="ctr" bIns="91425" lIns="91425" rIns="91425" tIns="91425">
            <a:noAutofit/>
          </a:bodyPr>
          <a:lstStyle/>
          <a:p>
            <a:pPr lvl="0" rtl="0" algn="r">
              <a:spcBef>
                <a:spcPts val="0"/>
              </a:spcBef>
              <a:buNone/>
            </a:pPr>
            <a:r>
              <a:rPr b="1" lang="en-US" sz="3600">
                <a:solidFill>
                  <a:schemeClr val="dk1"/>
                </a:solidFill>
              </a:rPr>
              <a:t>1948</a:t>
            </a:r>
          </a:p>
          <a:p>
            <a:pPr lvl="0" rtl="0" algn="r">
              <a:spcBef>
                <a:spcPts val="0"/>
              </a:spcBef>
              <a:buNone/>
            </a:pPr>
            <a:r>
              <a:rPr b="1" lang="en-US" sz="1800">
                <a:solidFill>
                  <a:schemeClr val="dk1"/>
                </a:solidFill>
              </a:rPr>
              <a:t>ONU. “Declaración” Universal. </a:t>
            </a:r>
          </a:p>
        </p:txBody>
      </p:sp>
      <p:sp>
        <p:nvSpPr>
          <p:cNvPr id="258" name="Shape 258"/>
          <p:cNvSpPr txBox="1"/>
          <p:nvPr/>
        </p:nvSpPr>
        <p:spPr>
          <a:xfrm>
            <a:off x="4679078" y="565625"/>
            <a:ext cx="5065800" cy="637500"/>
          </a:xfrm>
          <a:prstGeom prst="rect">
            <a:avLst/>
          </a:prstGeom>
          <a:noFill/>
          <a:ln>
            <a:noFill/>
          </a:ln>
        </p:spPr>
        <p:txBody>
          <a:bodyPr anchorCtr="0" anchor="t" bIns="91425" lIns="91425" rIns="91425" tIns="91425">
            <a:noAutofit/>
          </a:bodyPr>
          <a:lstStyle/>
          <a:p>
            <a:pPr lvl="0" rtl="0" algn="ctr">
              <a:spcBef>
                <a:spcPts val="0"/>
              </a:spcBef>
              <a:buNone/>
            </a:pPr>
            <a:r>
              <a:rPr b="1" lang="en-US" sz="4800"/>
              <a:t>Breve historia oficial</a:t>
            </a:r>
          </a:p>
          <a:p>
            <a:pPr lvl="0" rtl="0" algn="ctr">
              <a:spcBef>
                <a:spcPts val="0"/>
              </a:spcBef>
              <a:buNone/>
            </a:pPr>
            <a:r>
              <a:t/>
            </a:r>
            <a:endParaRPr b="1" sz="3000"/>
          </a:p>
          <a:p>
            <a:pPr lvl="0" rtl="0" algn="ctr">
              <a:spcBef>
                <a:spcPts val="0"/>
              </a:spcBef>
              <a:buNone/>
            </a:pPr>
            <a:r>
              <a:t/>
            </a:r>
            <a:endParaRPr b="1" sz="1800"/>
          </a:p>
        </p:txBody>
      </p:sp>
      <p:sp>
        <p:nvSpPr>
          <p:cNvPr id="259" name="Shape 259"/>
          <p:cNvSpPr txBox="1"/>
          <p:nvPr/>
        </p:nvSpPr>
        <p:spPr>
          <a:xfrm>
            <a:off x="194925" y="6578725"/>
            <a:ext cx="3999600" cy="856800"/>
          </a:xfrm>
          <a:prstGeom prst="rect">
            <a:avLst/>
          </a:prstGeom>
          <a:noFill/>
          <a:ln cap="flat" cmpd="sng" w="9525">
            <a:solidFill>
              <a:srgbClr val="741B47"/>
            </a:solidFill>
            <a:prstDash val="solid"/>
            <a:round/>
            <a:headEnd len="med" w="med" type="none"/>
            <a:tailEnd len="med" w="med" type="none"/>
          </a:ln>
        </p:spPr>
        <p:txBody>
          <a:bodyPr anchorCtr="0" anchor="t" bIns="91425" lIns="91425" rIns="91425" tIns="91425">
            <a:noAutofit/>
          </a:bodyPr>
          <a:lstStyle/>
          <a:p>
            <a:pPr lvl="0" rtl="0" algn="ctr">
              <a:spcBef>
                <a:spcPts val="0"/>
              </a:spcBef>
              <a:buNone/>
            </a:pPr>
            <a:r>
              <a:rPr b="1" lang="en-US" sz="1800"/>
              <a:t>Modernidad</a:t>
            </a:r>
            <a:r>
              <a:rPr b="1" lang="en-US"/>
              <a:t> =</a:t>
            </a:r>
          </a:p>
          <a:p>
            <a:pPr lvl="0" rtl="0" algn="ctr">
              <a:spcBef>
                <a:spcPts val="0"/>
              </a:spcBef>
              <a:buNone/>
            </a:pPr>
            <a:r>
              <a:rPr b="1" lang="en-US"/>
              <a:t>Sujeto + Derechos humanos + Democracia</a:t>
            </a:r>
          </a:p>
        </p:txBody>
      </p:sp>
      <p:sp>
        <p:nvSpPr>
          <p:cNvPr id="260" name="Shape 260"/>
          <p:cNvSpPr txBox="1"/>
          <p:nvPr/>
        </p:nvSpPr>
        <p:spPr>
          <a:xfrm rot="-324411">
            <a:off x="6866829" y="241781"/>
            <a:ext cx="3091454" cy="742796"/>
          </a:xfrm>
          <a:prstGeom prst="rect">
            <a:avLst/>
          </a:prstGeom>
          <a:noFill/>
          <a:ln>
            <a:noFill/>
          </a:ln>
        </p:spPr>
        <p:txBody>
          <a:bodyPr anchorCtr="0" anchor="t" bIns="91425" lIns="91425" rIns="91425" tIns="91425">
            <a:noAutofit/>
          </a:bodyPr>
          <a:lstStyle/>
          <a:p>
            <a:pPr lvl="0" rtl="0">
              <a:spcBef>
                <a:spcPts val="0"/>
              </a:spcBef>
              <a:buNone/>
            </a:pPr>
            <a:r>
              <a:rPr b="1" lang="en-US" sz="3000">
                <a:solidFill>
                  <a:srgbClr val="980000"/>
                </a:solidFill>
                <a:latin typeface="Indie Flower"/>
                <a:ea typeface="Indie Flower"/>
                <a:cs typeface="Indie Flower"/>
                <a:sym typeface="Indie Flower"/>
              </a:rPr>
              <a:t>anotaciones a la</a:t>
            </a:r>
          </a:p>
        </p:txBody>
      </p:sp>
      <p:sp>
        <p:nvSpPr>
          <p:cNvPr id="261" name="Shape 261"/>
          <p:cNvSpPr txBox="1"/>
          <p:nvPr/>
        </p:nvSpPr>
        <p:spPr>
          <a:xfrm>
            <a:off x="6647800" y="550175"/>
            <a:ext cx="3000000" cy="783600"/>
          </a:xfrm>
          <a:prstGeom prst="rect">
            <a:avLst/>
          </a:prstGeom>
          <a:noFill/>
          <a:ln>
            <a:noFill/>
          </a:ln>
        </p:spPr>
        <p:txBody>
          <a:bodyPr anchorCtr="0" anchor="ctr" bIns="91425" lIns="91425" rIns="91425" tIns="91425">
            <a:noAutofit/>
          </a:bodyPr>
          <a:lstStyle/>
          <a:p>
            <a:pPr lvl="0" rtl="0">
              <a:spcBef>
                <a:spcPts val="0"/>
              </a:spcBef>
              <a:buNone/>
            </a:pPr>
            <a:r>
              <a:rPr b="1" lang="en-US" sz="3600">
                <a:solidFill>
                  <a:srgbClr val="980000"/>
                </a:solidFill>
                <a:latin typeface="Indie Flower"/>
                <a:ea typeface="Indie Flower"/>
                <a:cs typeface="Indie Flower"/>
                <a:sym typeface="Indie Flower"/>
              </a:rPr>
              <a:t>S</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5" name="Shape 265"/>
        <p:cNvGrpSpPr/>
        <p:nvPr/>
      </p:nvGrpSpPr>
      <p:grpSpPr>
        <a:xfrm>
          <a:off x="0" y="0"/>
          <a:ext cx="0" cy="0"/>
          <a:chOff x="0" y="0"/>
          <a:chExt cx="0" cy="0"/>
        </a:xfrm>
      </p:grpSpPr>
      <p:pic>
        <p:nvPicPr>
          <p:cNvPr id="266" name="Shape 266"/>
          <p:cNvPicPr preferRelativeResize="0"/>
          <p:nvPr/>
        </p:nvPicPr>
        <p:blipFill>
          <a:blip r:embed="rId3">
            <a:alphaModFix/>
          </a:blip>
          <a:stretch>
            <a:fillRect/>
          </a:stretch>
        </p:blipFill>
        <p:spPr>
          <a:xfrm>
            <a:off x="1908112" y="2234304"/>
            <a:ext cx="6666450" cy="5270875"/>
          </a:xfrm>
          <a:prstGeom prst="rect">
            <a:avLst/>
          </a:prstGeom>
          <a:noFill/>
          <a:ln>
            <a:noFill/>
          </a:ln>
        </p:spPr>
      </p:pic>
      <p:sp>
        <p:nvSpPr>
          <p:cNvPr id="267" name="Shape 267"/>
          <p:cNvSpPr txBox="1"/>
          <p:nvPr/>
        </p:nvSpPr>
        <p:spPr>
          <a:xfrm>
            <a:off x="0" y="1450700"/>
            <a:ext cx="3557100" cy="783600"/>
          </a:xfrm>
          <a:prstGeom prst="rect">
            <a:avLst/>
          </a:prstGeom>
          <a:noFill/>
          <a:ln>
            <a:noFill/>
          </a:ln>
        </p:spPr>
        <p:txBody>
          <a:bodyPr anchorCtr="0" anchor="ctr" bIns="91425" lIns="91425" rIns="91425" tIns="91425">
            <a:noAutofit/>
          </a:bodyPr>
          <a:lstStyle/>
          <a:p>
            <a:pPr lvl="0" rtl="0" algn="r">
              <a:spcBef>
                <a:spcPts val="0"/>
              </a:spcBef>
              <a:buNone/>
            </a:pPr>
            <a:r>
              <a:rPr b="1" lang="en-US" sz="3600">
                <a:solidFill>
                  <a:schemeClr val="dk1"/>
                </a:solidFill>
              </a:rPr>
              <a:t>1948</a:t>
            </a:r>
          </a:p>
          <a:p>
            <a:pPr lvl="0" rtl="0" algn="r">
              <a:spcBef>
                <a:spcPts val="0"/>
              </a:spcBef>
              <a:buNone/>
            </a:pPr>
            <a:r>
              <a:rPr b="1" lang="en-US" sz="1800">
                <a:solidFill>
                  <a:schemeClr val="dk1"/>
                </a:solidFill>
              </a:rPr>
              <a:t>ONU. “Declaración” Universal. </a:t>
            </a:r>
          </a:p>
        </p:txBody>
      </p:sp>
      <p:sp>
        <p:nvSpPr>
          <p:cNvPr id="268" name="Shape 268"/>
          <p:cNvSpPr txBox="1"/>
          <p:nvPr/>
        </p:nvSpPr>
        <p:spPr>
          <a:xfrm>
            <a:off x="4679078" y="565625"/>
            <a:ext cx="5065800" cy="637500"/>
          </a:xfrm>
          <a:prstGeom prst="rect">
            <a:avLst/>
          </a:prstGeom>
          <a:noFill/>
          <a:ln>
            <a:noFill/>
          </a:ln>
        </p:spPr>
        <p:txBody>
          <a:bodyPr anchorCtr="0" anchor="t" bIns="91425" lIns="91425" rIns="91425" tIns="91425">
            <a:noAutofit/>
          </a:bodyPr>
          <a:lstStyle/>
          <a:p>
            <a:pPr lvl="0" rtl="0" algn="ctr">
              <a:spcBef>
                <a:spcPts val="0"/>
              </a:spcBef>
              <a:buNone/>
            </a:pPr>
            <a:r>
              <a:rPr b="1" lang="en-US" sz="4800"/>
              <a:t>Breve historia oficial</a:t>
            </a:r>
          </a:p>
          <a:p>
            <a:pPr lvl="0" rtl="0" algn="ctr">
              <a:spcBef>
                <a:spcPts val="0"/>
              </a:spcBef>
              <a:buNone/>
            </a:pPr>
            <a:r>
              <a:t/>
            </a:r>
            <a:endParaRPr b="1" sz="3000"/>
          </a:p>
          <a:p>
            <a:pPr lvl="0" rtl="0" algn="ctr">
              <a:spcBef>
                <a:spcPts val="0"/>
              </a:spcBef>
              <a:buNone/>
            </a:pPr>
            <a:r>
              <a:t/>
            </a:r>
            <a:endParaRPr b="1" sz="1800"/>
          </a:p>
        </p:txBody>
      </p:sp>
      <p:sp>
        <p:nvSpPr>
          <p:cNvPr id="269" name="Shape 269"/>
          <p:cNvSpPr txBox="1"/>
          <p:nvPr/>
        </p:nvSpPr>
        <p:spPr>
          <a:xfrm>
            <a:off x="194925" y="6578725"/>
            <a:ext cx="3999600" cy="856800"/>
          </a:xfrm>
          <a:prstGeom prst="rect">
            <a:avLst/>
          </a:prstGeom>
          <a:noFill/>
          <a:ln cap="flat" cmpd="sng" w="9525">
            <a:solidFill>
              <a:srgbClr val="741B47"/>
            </a:solidFill>
            <a:prstDash val="solid"/>
            <a:round/>
            <a:headEnd len="med" w="med" type="none"/>
            <a:tailEnd len="med" w="med" type="none"/>
          </a:ln>
        </p:spPr>
        <p:txBody>
          <a:bodyPr anchorCtr="0" anchor="t" bIns="91425" lIns="91425" rIns="91425" tIns="91425">
            <a:noAutofit/>
          </a:bodyPr>
          <a:lstStyle/>
          <a:p>
            <a:pPr lvl="0" rtl="0" algn="ctr">
              <a:spcBef>
                <a:spcPts val="0"/>
              </a:spcBef>
              <a:buNone/>
            </a:pPr>
            <a:r>
              <a:rPr b="1" lang="en-US" sz="1800"/>
              <a:t>Modernidad</a:t>
            </a:r>
            <a:r>
              <a:rPr b="1" lang="en-US"/>
              <a:t> =</a:t>
            </a:r>
          </a:p>
          <a:p>
            <a:pPr lvl="0" rtl="0" algn="ctr">
              <a:spcBef>
                <a:spcPts val="0"/>
              </a:spcBef>
              <a:buNone/>
            </a:pPr>
            <a:r>
              <a:rPr b="1" lang="en-US"/>
              <a:t>Sujeto + Derechos humanos + Democracia</a:t>
            </a:r>
          </a:p>
        </p:txBody>
      </p:sp>
      <p:sp>
        <p:nvSpPr>
          <p:cNvPr id="270" name="Shape 270"/>
          <p:cNvSpPr txBox="1"/>
          <p:nvPr/>
        </p:nvSpPr>
        <p:spPr>
          <a:xfrm rot="-324411">
            <a:off x="6866829" y="241781"/>
            <a:ext cx="3091454" cy="742796"/>
          </a:xfrm>
          <a:prstGeom prst="rect">
            <a:avLst/>
          </a:prstGeom>
          <a:noFill/>
          <a:ln>
            <a:noFill/>
          </a:ln>
        </p:spPr>
        <p:txBody>
          <a:bodyPr anchorCtr="0" anchor="t" bIns="91425" lIns="91425" rIns="91425" tIns="91425">
            <a:noAutofit/>
          </a:bodyPr>
          <a:lstStyle/>
          <a:p>
            <a:pPr lvl="0" rtl="0">
              <a:spcBef>
                <a:spcPts val="0"/>
              </a:spcBef>
              <a:buNone/>
            </a:pPr>
            <a:r>
              <a:rPr b="1" lang="en-US" sz="3000">
                <a:solidFill>
                  <a:srgbClr val="980000"/>
                </a:solidFill>
                <a:latin typeface="Indie Flower"/>
                <a:ea typeface="Indie Flower"/>
                <a:cs typeface="Indie Flower"/>
                <a:sym typeface="Indie Flower"/>
              </a:rPr>
              <a:t>anotaciones a la</a:t>
            </a:r>
          </a:p>
        </p:txBody>
      </p:sp>
      <p:sp>
        <p:nvSpPr>
          <p:cNvPr id="271" name="Shape 271"/>
          <p:cNvSpPr txBox="1"/>
          <p:nvPr/>
        </p:nvSpPr>
        <p:spPr>
          <a:xfrm>
            <a:off x="6647800" y="550175"/>
            <a:ext cx="3000000" cy="783600"/>
          </a:xfrm>
          <a:prstGeom prst="rect">
            <a:avLst/>
          </a:prstGeom>
          <a:noFill/>
          <a:ln>
            <a:noFill/>
          </a:ln>
        </p:spPr>
        <p:txBody>
          <a:bodyPr anchorCtr="0" anchor="ctr" bIns="91425" lIns="91425" rIns="91425" tIns="91425">
            <a:noAutofit/>
          </a:bodyPr>
          <a:lstStyle/>
          <a:p>
            <a:pPr lvl="0" rtl="0">
              <a:spcBef>
                <a:spcPts val="0"/>
              </a:spcBef>
              <a:buNone/>
            </a:pPr>
            <a:r>
              <a:rPr b="1" lang="en-US" sz="3600">
                <a:solidFill>
                  <a:srgbClr val="980000"/>
                </a:solidFill>
                <a:latin typeface="Indie Flower"/>
                <a:ea typeface="Indie Flower"/>
                <a:cs typeface="Indie Flower"/>
                <a:sym typeface="Indie Flower"/>
              </a:rPr>
              <a:t>S</a:t>
            </a:r>
          </a:p>
        </p:txBody>
      </p:sp>
      <p:pic>
        <p:nvPicPr>
          <p:cNvPr id="272" name="Shape 272"/>
          <p:cNvPicPr preferRelativeResize="0"/>
          <p:nvPr/>
        </p:nvPicPr>
        <p:blipFill>
          <a:blip r:embed="rId4">
            <a:alphaModFix/>
          </a:blip>
          <a:stretch>
            <a:fillRect/>
          </a:stretch>
        </p:blipFill>
        <p:spPr>
          <a:xfrm>
            <a:off x="4474450" y="3551074"/>
            <a:ext cx="2628675" cy="3170299"/>
          </a:xfrm>
          <a:prstGeom prst="rect">
            <a:avLst/>
          </a:prstGeom>
          <a:noFill/>
          <a:ln>
            <a:noFill/>
          </a:ln>
        </p:spPr>
      </p:pic>
      <p:sp>
        <p:nvSpPr>
          <p:cNvPr id="273" name="Shape 273"/>
          <p:cNvSpPr/>
          <p:nvPr/>
        </p:nvSpPr>
        <p:spPr>
          <a:xfrm>
            <a:off x="684025" y="1732775"/>
            <a:ext cx="1735500" cy="895200"/>
          </a:xfrm>
          <a:prstGeom prst="ellipse">
            <a:avLst/>
          </a:prstGeom>
          <a:noFill/>
          <a:ln cap="flat" cmpd="sng" w="19050">
            <a:solidFill>
              <a:srgbClr val="98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274" name="Shape 274"/>
          <p:cNvPicPr preferRelativeResize="0"/>
          <p:nvPr/>
        </p:nvPicPr>
        <p:blipFill>
          <a:blip r:embed="rId5">
            <a:alphaModFix/>
          </a:blip>
          <a:stretch>
            <a:fillRect/>
          </a:stretch>
        </p:blipFill>
        <p:spPr>
          <a:xfrm>
            <a:off x="8650768" y="2731275"/>
            <a:ext cx="1384324" cy="1466824"/>
          </a:xfrm>
          <a:prstGeom prst="rect">
            <a:avLst/>
          </a:prstGeom>
          <a:noFill/>
          <a:ln>
            <a:noFill/>
          </a:ln>
        </p:spPr>
      </p:pic>
      <p:pic>
        <p:nvPicPr>
          <p:cNvPr id="275" name="Shape 275"/>
          <p:cNvPicPr preferRelativeResize="0"/>
          <p:nvPr/>
        </p:nvPicPr>
        <p:blipFill>
          <a:blip r:embed="rId6">
            <a:alphaModFix/>
          </a:blip>
          <a:stretch>
            <a:fillRect/>
          </a:stretch>
        </p:blipFill>
        <p:spPr>
          <a:xfrm>
            <a:off x="8650775" y="1304174"/>
            <a:ext cx="1384325" cy="1466824"/>
          </a:xfrm>
          <a:prstGeom prst="rect">
            <a:avLst/>
          </a:prstGeom>
          <a:noFill/>
          <a:ln>
            <a:noFill/>
          </a:ln>
        </p:spPr>
      </p:pic>
      <p:pic>
        <p:nvPicPr>
          <p:cNvPr id="276" name="Shape 276"/>
          <p:cNvPicPr preferRelativeResize="0"/>
          <p:nvPr/>
        </p:nvPicPr>
        <p:blipFill>
          <a:blip r:embed="rId7">
            <a:alphaModFix/>
          </a:blip>
          <a:stretch>
            <a:fillRect/>
          </a:stretch>
        </p:blipFill>
        <p:spPr>
          <a:xfrm>
            <a:off x="8650775" y="4179800"/>
            <a:ext cx="1384325" cy="1030799"/>
          </a:xfrm>
          <a:prstGeom prst="rect">
            <a:avLst/>
          </a:prstGeom>
          <a:noFill/>
          <a:ln>
            <a:noFill/>
          </a:ln>
        </p:spPr>
      </p:pic>
      <p:pic>
        <p:nvPicPr>
          <p:cNvPr id="277" name="Shape 277"/>
          <p:cNvPicPr preferRelativeResize="0"/>
          <p:nvPr/>
        </p:nvPicPr>
        <p:blipFill>
          <a:blip r:embed="rId8">
            <a:alphaModFix/>
          </a:blip>
          <a:stretch>
            <a:fillRect/>
          </a:stretch>
        </p:blipFill>
        <p:spPr>
          <a:xfrm>
            <a:off x="8650766" y="5291747"/>
            <a:ext cx="1384325" cy="980102"/>
          </a:xfrm>
          <a:prstGeom prst="rect">
            <a:avLst/>
          </a:prstGeom>
          <a:noFill/>
          <a:ln>
            <a:noFill/>
          </a:ln>
        </p:spPr>
      </p:pic>
      <p:pic>
        <p:nvPicPr>
          <p:cNvPr id="278" name="Shape 278"/>
          <p:cNvPicPr preferRelativeResize="0"/>
          <p:nvPr/>
        </p:nvPicPr>
        <p:blipFill>
          <a:blip r:embed="rId9">
            <a:alphaModFix/>
          </a:blip>
          <a:stretch>
            <a:fillRect/>
          </a:stretch>
        </p:blipFill>
        <p:spPr>
          <a:xfrm>
            <a:off x="8574565" y="6197715"/>
            <a:ext cx="1474174" cy="1122825"/>
          </a:xfrm>
          <a:prstGeom prst="rect">
            <a:avLst/>
          </a:prstGeom>
          <a:noFill/>
          <a:ln>
            <a:noFill/>
          </a:ln>
        </p:spPr>
      </p:pic>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1000"/>
                                        <p:tgtEl>
                                          <p:spTgt spid="27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1000"/>
                                        <p:tgtEl>
                                          <p:spTgt spid="2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275"/>
                                        </p:tgtEl>
                                        <p:attrNameLst>
                                          <p:attrName>style.visibility</p:attrName>
                                        </p:attrNameLst>
                                      </p:cBhvr>
                                      <p:to>
                                        <p:strVal val="visible"/>
                                      </p:to>
                                    </p:set>
                                    <p:anim calcmode="lin" valueType="num">
                                      <p:cBhvr additive="base">
                                        <p:cTn dur="1000"/>
                                        <p:tgtEl>
                                          <p:spTgt spid="275"/>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1">
                                  <p:stCondLst>
                                    <p:cond delay="0"/>
                                  </p:stCondLst>
                                  <p:childTnLst>
                                    <p:set>
                                      <p:cBhvr>
                                        <p:cTn dur="1" fill="hold">
                                          <p:stCondLst>
                                            <p:cond delay="0"/>
                                          </p:stCondLst>
                                        </p:cTn>
                                        <p:tgtEl>
                                          <p:spTgt spid="274"/>
                                        </p:tgtEl>
                                        <p:attrNameLst>
                                          <p:attrName>style.visibility</p:attrName>
                                        </p:attrNameLst>
                                      </p:cBhvr>
                                      <p:to>
                                        <p:strVal val="visible"/>
                                      </p:to>
                                    </p:set>
                                    <p:anim calcmode="lin" valueType="num">
                                      <p:cBhvr additive="base">
                                        <p:cTn dur="1000"/>
                                        <p:tgtEl>
                                          <p:spTgt spid="274"/>
                                        </p:tgtEl>
                                        <p:attrNameLst>
                                          <p:attrName>ppt_y</p:attrName>
                                        </p:attrNameLst>
                                      </p:cBhvr>
                                      <p:tavLst>
                                        <p:tav fmla="" tm="0">
                                          <p:val>
                                            <p:strVal val="#ppt_y-1"/>
                                          </p:val>
                                        </p:tav>
                                        <p:tav fmla="" tm="100000">
                                          <p:val>
                                            <p:strVal val="#ppt_y"/>
                                          </p:val>
                                        </p:tav>
                                      </p:tavLst>
                                    </p:anim>
                                  </p:childTnLst>
                                </p:cTn>
                              </p:par>
                            </p:childTnLst>
                          </p:cTn>
                        </p:par>
                        <p:par>
                          <p:cTn fill="hold">
                            <p:stCondLst>
                              <p:cond delay="2000"/>
                            </p:stCondLst>
                            <p:childTnLst>
                              <p:par>
                                <p:cTn fill="hold" nodeType="afterEffect" presetClass="entr" presetID="2" presetSubtype="1">
                                  <p:stCondLst>
                                    <p:cond delay="0"/>
                                  </p:stCondLst>
                                  <p:childTnLst>
                                    <p:set>
                                      <p:cBhvr>
                                        <p:cTn dur="1" fill="hold">
                                          <p:stCondLst>
                                            <p:cond delay="0"/>
                                          </p:stCondLst>
                                        </p:cTn>
                                        <p:tgtEl>
                                          <p:spTgt spid="276"/>
                                        </p:tgtEl>
                                        <p:attrNameLst>
                                          <p:attrName>style.visibility</p:attrName>
                                        </p:attrNameLst>
                                      </p:cBhvr>
                                      <p:to>
                                        <p:strVal val="visible"/>
                                      </p:to>
                                    </p:set>
                                    <p:anim calcmode="lin" valueType="num">
                                      <p:cBhvr additive="base">
                                        <p:cTn dur="1000"/>
                                        <p:tgtEl>
                                          <p:spTgt spid="276"/>
                                        </p:tgtEl>
                                        <p:attrNameLst>
                                          <p:attrName>ppt_y</p:attrName>
                                        </p:attrNameLst>
                                      </p:cBhvr>
                                      <p:tavLst>
                                        <p:tav fmla="" tm="0">
                                          <p:val>
                                            <p:strVal val="#ppt_y-1"/>
                                          </p:val>
                                        </p:tav>
                                        <p:tav fmla="" tm="100000">
                                          <p:val>
                                            <p:strVal val="#ppt_y"/>
                                          </p:val>
                                        </p:tav>
                                      </p:tavLst>
                                    </p:anim>
                                  </p:childTnLst>
                                </p:cTn>
                              </p:par>
                            </p:childTnLst>
                          </p:cTn>
                        </p:par>
                        <p:par>
                          <p:cTn fill="hold">
                            <p:stCondLst>
                              <p:cond delay="3000"/>
                            </p:stCondLst>
                            <p:childTnLst>
                              <p:par>
                                <p:cTn fill="hold" nodeType="afterEffect" presetClass="entr" presetID="2" presetSubtype="1">
                                  <p:stCondLst>
                                    <p:cond delay="0"/>
                                  </p:stCondLst>
                                  <p:childTnLst>
                                    <p:set>
                                      <p:cBhvr>
                                        <p:cTn dur="1" fill="hold">
                                          <p:stCondLst>
                                            <p:cond delay="0"/>
                                          </p:stCondLst>
                                        </p:cTn>
                                        <p:tgtEl>
                                          <p:spTgt spid="277"/>
                                        </p:tgtEl>
                                        <p:attrNameLst>
                                          <p:attrName>style.visibility</p:attrName>
                                        </p:attrNameLst>
                                      </p:cBhvr>
                                      <p:to>
                                        <p:strVal val="visible"/>
                                      </p:to>
                                    </p:set>
                                    <p:anim calcmode="lin" valueType="num">
                                      <p:cBhvr additive="base">
                                        <p:cTn dur="1000"/>
                                        <p:tgtEl>
                                          <p:spTgt spid="277"/>
                                        </p:tgtEl>
                                        <p:attrNameLst>
                                          <p:attrName>ppt_y</p:attrName>
                                        </p:attrNameLst>
                                      </p:cBhvr>
                                      <p:tavLst>
                                        <p:tav fmla="" tm="0">
                                          <p:val>
                                            <p:strVal val="#ppt_y-1"/>
                                          </p:val>
                                        </p:tav>
                                        <p:tav fmla="" tm="100000">
                                          <p:val>
                                            <p:strVal val="#ppt_y"/>
                                          </p:val>
                                        </p:tav>
                                      </p:tavLst>
                                    </p:anim>
                                  </p:childTnLst>
                                </p:cTn>
                              </p:par>
                            </p:childTnLst>
                          </p:cTn>
                        </p:par>
                        <p:par>
                          <p:cTn fill="hold">
                            <p:stCondLst>
                              <p:cond delay="4000"/>
                            </p:stCondLst>
                            <p:childTnLst>
                              <p:par>
                                <p:cTn fill="hold" nodeType="afterEffect" presetClass="entr" presetID="2" presetSubtype="1">
                                  <p:stCondLst>
                                    <p:cond delay="0"/>
                                  </p:stCondLst>
                                  <p:childTnLst>
                                    <p:set>
                                      <p:cBhvr>
                                        <p:cTn dur="1" fill="hold">
                                          <p:stCondLst>
                                            <p:cond delay="0"/>
                                          </p:stCondLst>
                                        </p:cTn>
                                        <p:tgtEl>
                                          <p:spTgt spid="278"/>
                                        </p:tgtEl>
                                        <p:attrNameLst>
                                          <p:attrName>style.visibility</p:attrName>
                                        </p:attrNameLst>
                                      </p:cBhvr>
                                      <p:to>
                                        <p:strVal val="visible"/>
                                      </p:to>
                                    </p:set>
                                    <p:anim calcmode="lin" valueType="num">
                                      <p:cBhvr additive="base">
                                        <p:cTn dur="1000"/>
                                        <p:tgtEl>
                                          <p:spTgt spid="27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282" name="Shape 282"/>
        <p:cNvGrpSpPr/>
        <p:nvPr/>
      </p:nvGrpSpPr>
      <p:grpSpPr>
        <a:xfrm>
          <a:off x="0" y="0"/>
          <a:ext cx="0" cy="0"/>
          <a:chOff x="0" y="0"/>
          <a:chExt cx="0" cy="0"/>
        </a:xfrm>
      </p:grpSpPr>
      <p:pic>
        <p:nvPicPr>
          <p:cNvPr id="283" name="Shape 283"/>
          <p:cNvPicPr preferRelativeResize="0"/>
          <p:nvPr/>
        </p:nvPicPr>
        <p:blipFill>
          <a:blip r:embed="rId3">
            <a:alphaModFix/>
          </a:blip>
          <a:stretch>
            <a:fillRect/>
          </a:stretch>
        </p:blipFill>
        <p:spPr>
          <a:xfrm>
            <a:off x="3473450" y="575062"/>
            <a:ext cx="3133725" cy="6410325"/>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7" name="Shape 287"/>
        <p:cNvGrpSpPr/>
        <p:nvPr/>
      </p:nvGrpSpPr>
      <p:grpSpPr>
        <a:xfrm>
          <a:off x="0" y="0"/>
          <a:ext cx="0" cy="0"/>
          <a:chOff x="0" y="0"/>
          <a:chExt cx="0" cy="0"/>
        </a:xfrm>
      </p:grpSpPr>
      <p:pic>
        <p:nvPicPr>
          <p:cNvPr id="288" name="Shape 288"/>
          <p:cNvPicPr preferRelativeResize="0"/>
          <p:nvPr/>
        </p:nvPicPr>
        <p:blipFill>
          <a:blip r:embed="rId3">
            <a:alphaModFix/>
          </a:blip>
          <a:stretch>
            <a:fillRect/>
          </a:stretch>
        </p:blipFill>
        <p:spPr>
          <a:xfrm>
            <a:off x="3473450" y="575062"/>
            <a:ext cx="3133725" cy="6410325"/>
          </a:xfrm>
          <a:prstGeom prst="rect">
            <a:avLst/>
          </a:prstGeom>
          <a:noFill/>
          <a:ln>
            <a:noFill/>
          </a:ln>
        </p:spPr>
      </p:pic>
      <p:sp>
        <p:nvSpPr>
          <p:cNvPr id="289" name="Shape 289"/>
          <p:cNvSpPr txBox="1"/>
          <p:nvPr/>
        </p:nvSpPr>
        <p:spPr>
          <a:xfrm>
            <a:off x="271662" y="1150750"/>
            <a:ext cx="9537300" cy="1795200"/>
          </a:xfrm>
          <a:prstGeom prst="rect">
            <a:avLst/>
          </a:prstGeom>
          <a:noFill/>
          <a:ln>
            <a:noFill/>
          </a:ln>
        </p:spPr>
        <p:txBody>
          <a:bodyPr anchorCtr="0" anchor="t" bIns="91425" lIns="91425" rIns="91425" tIns="91425">
            <a:noAutofit/>
          </a:bodyPr>
          <a:lstStyle/>
          <a:p>
            <a:pPr lvl="0" algn="ctr">
              <a:spcBef>
                <a:spcPts val="0"/>
              </a:spcBef>
              <a:buNone/>
            </a:pPr>
            <a:r>
              <a:t/>
            </a:r>
            <a:endParaRPr b="1" sz="6000"/>
          </a:p>
          <a:p>
            <a:pPr lvl="0" rtl="0" algn="ctr">
              <a:spcBef>
                <a:spcPts val="0"/>
              </a:spcBef>
              <a:buNone/>
            </a:pPr>
            <a:r>
              <a:rPr b="1" lang="en-US" sz="3600"/>
              <a:t>Constitución y constitucionalisimo</a:t>
            </a:r>
          </a:p>
          <a:p>
            <a:pPr lvl="0" rtl="0" algn="ctr">
              <a:spcBef>
                <a:spcPts val="0"/>
              </a:spcBef>
              <a:buNone/>
            </a:pPr>
            <a:r>
              <a:t/>
            </a:r>
            <a:endParaRPr b="1" sz="3600"/>
          </a:p>
          <a:p>
            <a:pPr lvl="0" rtl="0" algn="ctr">
              <a:lnSpc>
                <a:spcPct val="138000"/>
              </a:lnSpc>
              <a:spcBef>
                <a:spcPts val="0"/>
              </a:spcBef>
              <a:buNone/>
            </a:pPr>
            <a:r>
              <a:rPr lang="en-US" sz="2400">
                <a:highlight>
                  <a:srgbClr val="FFFFFF"/>
                </a:highlight>
              </a:rPr>
              <a:t>Principios de derecho constitucional. Constitucionalismo, Estado de Derecho y derechos humanos. Constitución argentina y tratados internacionales.</a:t>
            </a: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3" name="Shape 293"/>
        <p:cNvGrpSpPr/>
        <p:nvPr/>
      </p:nvGrpSpPr>
      <p:grpSpPr>
        <a:xfrm>
          <a:off x="0" y="0"/>
          <a:ext cx="0" cy="0"/>
          <a:chOff x="0" y="0"/>
          <a:chExt cx="0" cy="0"/>
        </a:xfrm>
      </p:grpSpPr>
      <p:sp>
        <p:nvSpPr>
          <p:cNvPr id="294" name="Shape 294"/>
          <p:cNvSpPr txBox="1"/>
          <p:nvPr>
            <p:ph idx="4294967295" type="title"/>
          </p:nvPr>
        </p:nvSpPr>
        <p:spPr>
          <a:xfrm>
            <a:off x="115600" y="4664275"/>
            <a:ext cx="9849600" cy="2701800"/>
          </a:xfrm>
          <a:prstGeom prst="rect">
            <a:avLst/>
          </a:prstGeom>
          <a:noFill/>
          <a:ln>
            <a:noFill/>
          </a:ln>
        </p:spPr>
        <p:txBody>
          <a:bodyPr anchorCtr="1" anchor="ctr" bIns="45700" lIns="91425" rIns="91425" tIns="45700">
            <a:noAutofit/>
          </a:bodyPr>
          <a:lstStyle/>
          <a:p>
            <a:pPr indent="0" lvl="0" marL="0" marR="0" rtl="0" algn="ctr">
              <a:lnSpc>
                <a:spcPct val="100000"/>
              </a:lnSpc>
              <a:spcBef>
                <a:spcPts val="0"/>
              </a:spcBef>
              <a:buClr>
                <a:srgbClr val="000000"/>
              </a:buClr>
              <a:buSzPct val="25000"/>
              <a:buFont typeface="Arial"/>
              <a:buNone/>
            </a:pPr>
            <a:r>
              <a:rPr b="1" i="0" lang="en-US" sz="1800" u="none" cap="none" strike="noStrike">
                <a:solidFill>
                  <a:srgbClr val="000000"/>
                </a:solidFill>
                <a:latin typeface="Arial"/>
                <a:ea typeface="Arial"/>
                <a:cs typeface="Arial"/>
                <a:sym typeface="Arial"/>
              </a:rPr>
              <a:t>Constitucionalismo</a:t>
            </a:r>
          </a:p>
          <a:p>
            <a:pPr indent="0" lvl="0" marL="0" marR="0" rtl="0" algn="ctr">
              <a:lnSpc>
                <a:spcPct val="100000"/>
              </a:lnSpc>
              <a:spcBef>
                <a:spcPts val="0"/>
              </a:spcBef>
              <a:buClr>
                <a:srgbClr val="000000"/>
              </a:buClr>
              <a:buSzPct val="25000"/>
              <a:buFont typeface="Arial"/>
              <a:buNone/>
            </a:pPr>
            <a:r>
              <a:rPr b="1" i="0" lang="en-US" sz="1800" u="none" cap="none" strike="noStrike">
                <a:solidFill>
                  <a:srgbClr val="000000"/>
                </a:solidFill>
                <a:latin typeface="Arial"/>
                <a:ea typeface="Arial"/>
                <a:cs typeface="Arial"/>
                <a:sym typeface="Arial"/>
              </a:rPr>
              <a:t>Vigencia. </a:t>
            </a:r>
            <a:r>
              <a:rPr b="1" lang="en-US" sz="1800">
                <a:solidFill>
                  <a:srgbClr val="000000"/>
                </a:solidFill>
                <a:latin typeface="Arial"/>
                <a:ea typeface="Arial"/>
                <a:cs typeface="Arial"/>
                <a:sym typeface="Arial"/>
              </a:rPr>
              <a:t>Los golpes</a:t>
            </a:r>
          </a:p>
          <a:p>
            <a:pPr indent="0" lvl="0" marL="0" marR="0" rtl="0" algn="ctr">
              <a:lnSpc>
                <a:spcPct val="100000"/>
              </a:lnSpc>
              <a:spcBef>
                <a:spcPts val="0"/>
              </a:spcBef>
              <a:buClr>
                <a:srgbClr val="000000"/>
              </a:buClr>
              <a:buSzPct val="25000"/>
              <a:buFont typeface="Arial"/>
              <a:buNone/>
            </a:pPr>
            <a:r>
              <a:rPr b="1" i="0" lang="en-US" sz="1800" u="none" cap="none" strike="noStrike">
                <a:solidFill>
                  <a:srgbClr val="000000"/>
                </a:solidFill>
                <a:latin typeface="Arial"/>
                <a:ea typeface="Arial"/>
                <a:cs typeface="Arial"/>
                <a:sym typeface="Arial"/>
              </a:rPr>
              <a:t>Constitución, democracia, Estado de Derecho y DDHH.</a:t>
            </a:r>
          </a:p>
          <a:p>
            <a:pPr indent="0" lvl="0" marL="0" marR="0" rtl="0" algn="ctr">
              <a:lnSpc>
                <a:spcPct val="100000"/>
              </a:lnSpc>
              <a:spcBef>
                <a:spcPts val="0"/>
              </a:spcBef>
              <a:buClr>
                <a:srgbClr val="000000"/>
              </a:buClr>
              <a:buSzPct val="25000"/>
              <a:buFont typeface="Arial"/>
              <a:buNone/>
            </a:pPr>
            <a:r>
              <a:rPr b="1" lang="en-US" sz="1800">
                <a:solidFill>
                  <a:srgbClr val="000000"/>
                </a:solidFill>
                <a:latin typeface="Arial"/>
                <a:ea typeface="Arial"/>
                <a:cs typeface="Arial"/>
                <a:sym typeface="Arial"/>
              </a:rPr>
              <a:t>Guerra Fría, Doctrina de la Seguridad Nacional y violación de DDHH</a:t>
            </a:r>
          </a:p>
          <a:p>
            <a:pPr indent="0" lvl="0" marL="0" marR="0" rtl="0" algn="ctr">
              <a:lnSpc>
                <a:spcPct val="100000"/>
              </a:lnSpc>
              <a:spcBef>
                <a:spcPts val="0"/>
              </a:spcBef>
              <a:buClr>
                <a:srgbClr val="000000"/>
              </a:buClr>
              <a:buSzPct val="25000"/>
              <a:buFont typeface="Arial"/>
              <a:buNone/>
            </a:pPr>
            <a:r>
              <a:rPr b="1" lang="en-US" sz="1800">
                <a:solidFill>
                  <a:srgbClr val="000000"/>
                </a:solidFill>
                <a:latin typeface="Arial"/>
                <a:ea typeface="Arial"/>
                <a:cs typeface="Arial"/>
                <a:sym typeface="Arial"/>
              </a:rPr>
              <a:t>Neoliberalismo y DDHH. Terrorismo de Estado.</a:t>
            </a:r>
          </a:p>
          <a:p>
            <a:pPr indent="0" lvl="0" marL="0" marR="0" rtl="0" algn="ctr">
              <a:lnSpc>
                <a:spcPct val="100000"/>
              </a:lnSpc>
              <a:spcBef>
                <a:spcPts val="0"/>
              </a:spcBef>
              <a:buClr>
                <a:srgbClr val="000000"/>
              </a:buClr>
              <a:buSzPct val="25000"/>
              <a:buFont typeface="Arial"/>
              <a:buNone/>
            </a:pPr>
            <a:r>
              <a:t/>
            </a:r>
            <a:endParaRPr b="1" sz="1800">
              <a:solidFill>
                <a:srgbClr val="000000"/>
              </a:solidFill>
              <a:latin typeface="Arial"/>
              <a:ea typeface="Arial"/>
              <a:cs typeface="Arial"/>
              <a:sym typeface="Arial"/>
            </a:endParaRPr>
          </a:p>
          <a:p>
            <a:pPr indent="0" lvl="0" marL="0" marR="0" rtl="0" algn="ctr">
              <a:lnSpc>
                <a:spcPct val="100000"/>
              </a:lnSpc>
              <a:spcBef>
                <a:spcPts val="0"/>
              </a:spcBef>
              <a:buClr>
                <a:srgbClr val="000000"/>
              </a:buClr>
              <a:buSzPct val="25000"/>
              <a:buFont typeface="Arial"/>
              <a:buNone/>
            </a:pPr>
            <a:r>
              <a:rPr b="1" lang="en-US" sz="1800">
                <a:solidFill>
                  <a:srgbClr val="000000"/>
                </a:solidFill>
                <a:latin typeface="Arial"/>
                <a:ea typeface="Arial"/>
                <a:cs typeface="Arial"/>
                <a:sym typeface="Arial"/>
              </a:rPr>
              <a:t>Los/as argentinos/as sabemos lo que vale la constitución. Vale vidas. Vale DDHH</a:t>
            </a:r>
          </a:p>
          <a:p>
            <a:pPr indent="0" lvl="0" marL="0" marR="0" rtl="0" algn="ctr">
              <a:lnSpc>
                <a:spcPct val="100000"/>
              </a:lnSpc>
              <a:spcBef>
                <a:spcPts val="0"/>
              </a:spcBef>
              <a:buClr>
                <a:srgbClr val="000000"/>
              </a:buClr>
              <a:buSzPct val="25000"/>
              <a:buFont typeface="Arial"/>
              <a:buNone/>
            </a:pPr>
            <a:r>
              <a:rPr b="1" lang="en-US" sz="1800">
                <a:solidFill>
                  <a:srgbClr val="000000"/>
                </a:solidFill>
                <a:latin typeface="Arial"/>
                <a:ea typeface="Arial"/>
                <a:cs typeface="Arial"/>
                <a:sym typeface="Arial"/>
              </a:rPr>
              <a:t>Democracia: </a:t>
            </a:r>
            <a:r>
              <a:rPr b="1" i="0" lang="en-US" sz="1800" u="none" cap="none" strike="noStrike">
                <a:solidFill>
                  <a:srgbClr val="000000"/>
                </a:solidFill>
                <a:latin typeface="Arial"/>
                <a:ea typeface="Arial"/>
                <a:cs typeface="Arial"/>
                <a:sym typeface="Arial"/>
              </a:rPr>
              <a:t>¿Cuánto de real y cuánto de cuento?</a:t>
            </a:r>
          </a:p>
          <a:p>
            <a:pPr indent="0" lvl="0" marL="0" marR="0" rtl="0" algn="ctr">
              <a:lnSpc>
                <a:spcPct val="100000"/>
              </a:lnSpc>
              <a:spcBef>
                <a:spcPts val="0"/>
              </a:spcBef>
              <a:buClr>
                <a:srgbClr val="000000"/>
              </a:buClr>
              <a:buSzPct val="25000"/>
              <a:buFont typeface="Arial"/>
              <a:buNone/>
            </a:pPr>
            <a:r>
              <a:rPr b="1" i="0" lang="en-US" sz="1800" u="none" cap="none" strike="noStrike">
                <a:solidFill>
                  <a:srgbClr val="000000"/>
                </a:solidFill>
                <a:latin typeface="Arial"/>
                <a:ea typeface="Arial"/>
                <a:cs typeface="Arial"/>
                <a:sym typeface="Arial"/>
              </a:rPr>
              <a:t>El Poder </a:t>
            </a:r>
            <a:r>
              <a:rPr b="1" lang="en-US" sz="1800">
                <a:solidFill>
                  <a:srgbClr val="000000"/>
                </a:solidFill>
                <a:latin typeface="Arial"/>
                <a:ea typeface="Arial"/>
                <a:cs typeface="Arial"/>
                <a:sym typeface="Arial"/>
              </a:rPr>
              <a:t>(cracia):</a:t>
            </a:r>
            <a:r>
              <a:rPr b="1" i="0" lang="en-US" sz="1800" u="none" cap="none" strike="noStrike">
                <a:solidFill>
                  <a:srgbClr val="000000"/>
                </a:solidFill>
                <a:latin typeface="Arial"/>
                <a:ea typeface="Arial"/>
                <a:cs typeface="Arial"/>
                <a:sym typeface="Arial"/>
              </a:rPr>
              <a:t> poder económico</a:t>
            </a:r>
            <a:r>
              <a:rPr b="1" lang="en-US" sz="1800">
                <a:solidFill>
                  <a:srgbClr val="000000"/>
                </a:solidFill>
                <a:latin typeface="Arial"/>
                <a:ea typeface="Arial"/>
                <a:cs typeface="Arial"/>
                <a:sym typeface="Arial"/>
              </a:rPr>
              <a:t>, poder mediático, p</a:t>
            </a:r>
            <a:r>
              <a:rPr b="1" i="0" lang="en-US" sz="1800" u="none" cap="none" strike="noStrike">
                <a:solidFill>
                  <a:srgbClr val="000000"/>
                </a:solidFill>
                <a:latin typeface="Arial"/>
                <a:ea typeface="Arial"/>
                <a:cs typeface="Arial"/>
                <a:sym typeface="Arial"/>
              </a:rPr>
              <a:t>oder popular (demo-cracia)</a:t>
            </a:r>
          </a:p>
          <a:p>
            <a:pPr indent="0" lvl="0" marL="0" marR="0" rtl="0" algn="ctr">
              <a:lnSpc>
                <a:spcPct val="100000"/>
              </a:lnSpc>
              <a:spcBef>
                <a:spcPts val="0"/>
              </a:spcBef>
              <a:buClr>
                <a:srgbClr val="000000"/>
              </a:buClr>
              <a:buSzPct val="25000"/>
              <a:buFont typeface="Arial"/>
              <a:buNone/>
            </a:pPr>
            <a:r>
              <a:t/>
            </a:r>
            <a:endParaRPr sz="1800"/>
          </a:p>
        </p:txBody>
      </p:sp>
      <p:pic>
        <p:nvPicPr>
          <p:cNvPr id="295" name="Shape 295"/>
          <p:cNvPicPr preferRelativeResize="0"/>
          <p:nvPr/>
        </p:nvPicPr>
        <p:blipFill>
          <a:blip r:embed="rId3">
            <a:alphaModFix/>
          </a:blip>
          <a:stretch>
            <a:fillRect/>
          </a:stretch>
        </p:blipFill>
        <p:spPr>
          <a:xfrm>
            <a:off x="115587" y="84100"/>
            <a:ext cx="5905500" cy="3810000"/>
          </a:xfrm>
          <a:prstGeom prst="rect">
            <a:avLst/>
          </a:prstGeom>
          <a:noFill/>
          <a:ln>
            <a:noFill/>
          </a:ln>
        </p:spPr>
      </p:pic>
      <p:pic>
        <p:nvPicPr>
          <p:cNvPr id="296" name="Shape 296"/>
          <p:cNvPicPr preferRelativeResize="0"/>
          <p:nvPr/>
        </p:nvPicPr>
        <p:blipFill>
          <a:blip r:embed="rId4">
            <a:alphaModFix/>
          </a:blip>
          <a:stretch>
            <a:fillRect/>
          </a:stretch>
        </p:blipFill>
        <p:spPr>
          <a:xfrm>
            <a:off x="6420649" y="161925"/>
            <a:ext cx="3500075" cy="4957276"/>
          </a:xfrm>
          <a:prstGeom prst="rect">
            <a:avLst/>
          </a:prstGeom>
          <a:noFill/>
          <a:ln>
            <a:noFill/>
          </a:ln>
        </p:spPr>
      </p:pic>
      <p:sp>
        <p:nvSpPr>
          <p:cNvPr id="297" name="Shape 297"/>
          <p:cNvSpPr txBox="1"/>
          <p:nvPr/>
        </p:nvSpPr>
        <p:spPr>
          <a:xfrm>
            <a:off x="-152400" y="3665500"/>
            <a:ext cx="6699600" cy="922500"/>
          </a:xfrm>
          <a:prstGeom prst="rect">
            <a:avLst/>
          </a:prstGeom>
          <a:noFill/>
          <a:ln>
            <a:noFill/>
          </a:ln>
        </p:spPr>
        <p:txBody>
          <a:bodyPr anchorCtr="0" anchor="ctr" bIns="91425" lIns="91425" rIns="91425" tIns="91425">
            <a:noAutofit/>
          </a:bodyPr>
          <a:lstStyle/>
          <a:p>
            <a:pPr lvl="0" rtl="0" algn="ctr">
              <a:spcBef>
                <a:spcPts val="0"/>
              </a:spcBef>
              <a:buNone/>
            </a:pPr>
            <a:r>
              <a:rPr b="1" lang="en-US" sz="3000">
                <a:solidFill>
                  <a:schemeClr val="dk1"/>
                </a:solidFill>
              </a:rPr>
              <a:t>Constitución, democracia y DDHH</a:t>
            </a: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1" name="Shape 301"/>
        <p:cNvGrpSpPr/>
        <p:nvPr/>
      </p:nvGrpSpPr>
      <p:grpSpPr>
        <a:xfrm>
          <a:off x="0" y="0"/>
          <a:ext cx="0" cy="0"/>
          <a:chOff x="0" y="0"/>
          <a:chExt cx="0" cy="0"/>
        </a:xfrm>
      </p:grpSpPr>
      <p:pic>
        <p:nvPicPr>
          <p:cNvPr id="302" name="Shape 302"/>
          <p:cNvPicPr preferRelativeResize="0"/>
          <p:nvPr/>
        </p:nvPicPr>
        <p:blipFill>
          <a:blip r:embed="rId3">
            <a:alphaModFix/>
          </a:blip>
          <a:stretch>
            <a:fillRect/>
          </a:stretch>
        </p:blipFill>
        <p:spPr>
          <a:xfrm rot="438854">
            <a:off x="2427301" y="3069659"/>
            <a:ext cx="2757820" cy="3819831"/>
          </a:xfrm>
          <a:prstGeom prst="rect">
            <a:avLst/>
          </a:prstGeom>
          <a:noFill/>
          <a:ln>
            <a:noFill/>
          </a:ln>
        </p:spPr>
      </p:pic>
      <p:pic>
        <p:nvPicPr>
          <p:cNvPr id="303" name="Shape 303"/>
          <p:cNvPicPr preferRelativeResize="0"/>
          <p:nvPr/>
        </p:nvPicPr>
        <p:blipFill>
          <a:blip r:embed="rId4">
            <a:alphaModFix/>
          </a:blip>
          <a:stretch>
            <a:fillRect/>
          </a:stretch>
        </p:blipFill>
        <p:spPr>
          <a:xfrm rot="-526493">
            <a:off x="35915" y="3776241"/>
            <a:ext cx="2548119" cy="3604993"/>
          </a:xfrm>
          <a:prstGeom prst="rect">
            <a:avLst/>
          </a:prstGeom>
          <a:noFill/>
          <a:ln>
            <a:noFill/>
          </a:ln>
        </p:spPr>
      </p:pic>
      <p:pic>
        <p:nvPicPr>
          <p:cNvPr id="304" name="Shape 304"/>
          <p:cNvPicPr preferRelativeResize="0"/>
          <p:nvPr/>
        </p:nvPicPr>
        <p:blipFill>
          <a:blip r:embed="rId5">
            <a:alphaModFix/>
          </a:blip>
          <a:stretch>
            <a:fillRect/>
          </a:stretch>
        </p:blipFill>
        <p:spPr>
          <a:xfrm rot="-1254251">
            <a:off x="4891354" y="3639162"/>
            <a:ext cx="2685573" cy="3553149"/>
          </a:xfrm>
          <a:prstGeom prst="rect">
            <a:avLst/>
          </a:prstGeom>
          <a:noFill/>
          <a:ln>
            <a:noFill/>
          </a:ln>
        </p:spPr>
      </p:pic>
      <p:sp>
        <p:nvSpPr>
          <p:cNvPr id="305" name="Shape 305"/>
          <p:cNvSpPr txBox="1"/>
          <p:nvPr>
            <p:ph idx="4294967295" type="title"/>
          </p:nvPr>
        </p:nvSpPr>
        <p:spPr>
          <a:xfrm>
            <a:off x="193375" y="160075"/>
            <a:ext cx="4896600" cy="2616000"/>
          </a:xfrm>
          <a:prstGeom prst="rect">
            <a:avLst/>
          </a:prstGeom>
          <a:noFill/>
          <a:ln>
            <a:noFill/>
          </a:ln>
        </p:spPr>
        <p:txBody>
          <a:bodyPr anchorCtr="1" anchor="ctr" bIns="45700" lIns="91425" rIns="91425" tIns="45700">
            <a:noAutofit/>
          </a:bodyPr>
          <a:lstStyle/>
          <a:p>
            <a:pPr indent="0" lvl="0" marL="0" marR="0" rtl="0" algn="ctr">
              <a:lnSpc>
                <a:spcPct val="100000"/>
              </a:lnSpc>
              <a:spcBef>
                <a:spcPts val="0"/>
              </a:spcBef>
              <a:buClr>
                <a:srgbClr val="000000"/>
              </a:buClr>
              <a:buSzPct val="25000"/>
              <a:buFont typeface="Arial"/>
              <a:buNone/>
            </a:pPr>
            <a:r>
              <a:rPr b="1" i="0" lang="en-US" sz="4800" u="none" cap="none" strike="noStrike">
                <a:solidFill>
                  <a:srgbClr val="000000"/>
                </a:solidFill>
                <a:latin typeface="Arial"/>
                <a:ea typeface="Arial"/>
                <a:cs typeface="Arial"/>
                <a:sym typeface="Arial"/>
              </a:rPr>
              <a:t>El </a:t>
            </a:r>
            <a:r>
              <a:rPr b="1" i="1" lang="en-US" sz="4800" u="none" cap="none" strike="noStrike">
                <a:solidFill>
                  <a:srgbClr val="000000"/>
                </a:solidFill>
                <a:latin typeface="Arial"/>
                <a:ea typeface="Arial"/>
                <a:cs typeface="Arial"/>
                <a:sym typeface="Arial"/>
              </a:rPr>
              <a:t>Nunca Más</a:t>
            </a:r>
            <a:r>
              <a:rPr b="1" i="0" lang="en-US" sz="4800" u="none" cap="none" strike="noStrike">
                <a:solidFill>
                  <a:srgbClr val="000000"/>
                </a:solidFill>
                <a:latin typeface="Arial"/>
                <a:ea typeface="Arial"/>
                <a:cs typeface="Arial"/>
                <a:sym typeface="Arial"/>
              </a:rPr>
              <a:t> </a:t>
            </a:r>
          </a:p>
          <a:p>
            <a:pPr indent="0" lvl="0" marL="0" marR="0" rtl="0" algn="ctr">
              <a:lnSpc>
                <a:spcPct val="100000"/>
              </a:lnSpc>
              <a:spcBef>
                <a:spcPts val="0"/>
              </a:spcBef>
              <a:buClr>
                <a:srgbClr val="000000"/>
              </a:buClr>
              <a:buSzPct val="25000"/>
              <a:buFont typeface="Arial"/>
              <a:buNone/>
            </a:pPr>
            <a:r>
              <a:rPr b="1" i="0" lang="en-US" sz="2400" u="none" cap="none" strike="noStrike">
                <a:solidFill>
                  <a:srgbClr val="000000"/>
                </a:solidFill>
                <a:latin typeface="Arial"/>
                <a:ea typeface="Arial"/>
                <a:cs typeface="Arial"/>
                <a:sym typeface="Arial"/>
              </a:rPr>
              <a:t>y el constitucionalismo argentino y latinoamericano</a:t>
            </a:r>
          </a:p>
        </p:txBody>
      </p:sp>
      <p:pic>
        <p:nvPicPr>
          <p:cNvPr id="306" name="Shape 306"/>
          <p:cNvPicPr preferRelativeResize="0"/>
          <p:nvPr/>
        </p:nvPicPr>
        <p:blipFill>
          <a:blip r:embed="rId6">
            <a:alphaModFix/>
          </a:blip>
          <a:stretch>
            <a:fillRect/>
          </a:stretch>
        </p:blipFill>
        <p:spPr>
          <a:xfrm>
            <a:off x="6375400" y="-12"/>
            <a:ext cx="3705225" cy="4410075"/>
          </a:xfrm>
          <a:prstGeom prst="rect">
            <a:avLst/>
          </a:prstGeom>
          <a:noFill/>
          <a:ln>
            <a:noFill/>
          </a:ln>
        </p:spPr>
      </p:pic>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0" name="Shape 310"/>
        <p:cNvGrpSpPr/>
        <p:nvPr/>
      </p:nvGrpSpPr>
      <p:grpSpPr>
        <a:xfrm>
          <a:off x="0" y="0"/>
          <a:ext cx="0" cy="0"/>
          <a:chOff x="0" y="0"/>
          <a:chExt cx="0" cy="0"/>
        </a:xfrm>
      </p:grpSpPr>
      <p:sp>
        <p:nvSpPr>
          <p:cNvPr id="311" name="Shape 311"/>
          <p:cNvSpPr/>
          <p:nvPr/>
        </p:nvSpPr>
        <p:spPr>
          <a:xfrm>
            <a:off x="1463511" y="2556275"/>
            <a:ext cx="3528900" cy="3960900"/>
          </a:xfrm>
          <a:prstGeom prst="triangle">
            <a:avLst>
              <a:gd fmla="val 50000" name="adj"/>
            </a:avLst>
          </a:prstGeom>
          <a:solidFill>
            <a:srgbClr val="BBE0E3"/>
          </a:solidFill>
          <a:ln cap="flat" cmpd="sng" w="9525">
            <a:solidFill>
              <a:srgbClr val="000000"/>
            </a:solidFill>
            <a:prstDash val="solid"/>
            <a:miter/>
            <a:headEnd len="med" w="med" type="none"/>
            <a:tailEnd len="med" w="med" type="none"/>
          </a:ln>
        </p:spPr>
        <p:txBody>
          <a:bodyPr anchorCtr="0" anchor="ctr" bIns="45700" lIns="91425" rIns="91425" tIns="45700">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cxnSp>
        <p:nvCxnSpPr>
          <p:cNvPr id="312" name="Shape 312"/>
          <p:cNvCxnSpPr/>
          <p:nvPr/>
        </p:nvCxnSpPr>
        <p:spPr>
          <a:xfrm>
            <a:off x="1463511" y="3419875"/>
            <a:ext cx="6840600" cy="0"/>
          </a:xfrm>
          <a:prstGeom prst="straightConnector1">
            <a:avLst/>
          </a:prstGeom>
          <a:noFill/>
          <a:ln cap="flat" cmpd="sng" w="9525">
            <a:solidFill>
              <a:srgbClr val="000000"/>
            </a:solidFill>
            <a:prstDash val="solid"/>
            <a:miter/>
            <a:headEnd len="med" w="med" type="none"/>
            <a:tailEnd len="med" w="med" type="none"/>
          </a:ln>
        </p:spPr>
      </p:cxnSp>
      <p:sp>
        <p:nvSpPr>
          <p:cNvPr id="313" name="Shape 313"/>
          <p:cNvSpPr txBox="1"/>
          <p:nvPr/>
        </p:nvSpPr>
        <p:spPr>
          <a:xfrm>
            <a:off x="3624100" y="2916636"/>
            <a:ext cx="4778400" cy="4572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SzPct val="25000"/>
              <a:buFont typeface="Arial"/>
              <a:buNone/>
            </a:pPr>
            <a:r>
              <a:rPr b="0" i="0" lang="en-US" sz="2400" u="none">
                <a:solidFill>
                  <a:srgbClr val="000000"/>
                </a:solidFill>
                <a:latin typeface="Arial"/>
                <a:ea typeface="Arial"/>
                <a:cs typeface="Arial"/>
                <a:sym typeface="Arial"/>
              </a:rPr>
              <a:t>Constitución</a:t>
            </a:r>
          </a:p>
        </p:txBody>
      </p:sp>
      <p:cxnSp>
        <p:nvCxnSpPr>
          <p:cNvPr id="314" name="Shape 314"/>
          <p:cNvCxnSpPr/>
          <p:nvPr/>
        </p:nvCxnSpPr>
        <p:spPr>
          <a:xfrm>
            <a:off x="1480975" y="4102500"/>
            <a:ext cx="4464000" cy="0"/>
          </a:xfrm>
          <a:prstGeom prst="straightConnector1">
            <a:avLst/>
          </a:prstGeom>
          <a:noFill/>
          <a:ln cap="flat" cmpd="sng" w="9525">
            <a:solidFill>
              <a:srgbClr val="000000"/>
            </a:solidFill>
            <a:prstDash val="solid"/>
            <a:miter/>
            <a:headEnd len="med" w="med" type="none"/>
            <a:tailEnd len="med" w="med" type="none"/>
          </a:ln>
        </p:spPr>
      </p:cxnSp>
      <p:sp>
        <p:nvSpPr>
          <p:cNvPr id="315" name="Shape 315"/>
          <p:cNvSpPr txBox="1"/>
          <p:nvPr/>
        </p:nvSpPr>
        <p:spPr>
          <a:xfrm>
            <a:off x="4487700" y="3670700"/>
            <a:ext cx="1008000" cy="3666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SzPct val="25000"/>
              <a:buFont typeface="Arial"/>
              <a:buNone/>
            </a:pPr>
            <a:r>
              <a:rPr b="0" i="0" lang="en-US" sz="1800" u="none">
                <a:solidFill>
                  <a:srgbClr val="000000"/>
                </a:solidFill>
                <a:latin typeface="Arial"/>
                <a:ea typeface="Arial"/>
                <a:cs typeface="Arial"/>
                <a:sym typeface="Arial"/>
              </a:rPr>
              <a:t>Leyes</a:t>
            </a:r>
          </a:p>
        </p:txBody>
      </p:sp>
      <p:cxnSp>
        <p:nvCxnSpPr>
          <p:cNvPr id="316" name="Shape 316"/>
          <p:cNvCxnSpPr/>
          <p:nvPr/>
        </p:nvCxnSpPr>
        <p:spPr>
          <a:xfrm>
            <a:off x="1480975" y="4750200"/>
            <a:ext cx="4537200" cy="0"/>
          </a:xfrm>
          <a:prstGeom prst="straightConnector1">
            <a:avLst/>
          </a:prstGeom>
          <a:noFill/>
          <a:ln cap="flat" cmpd="sng" w="9525">
            <a:solidFill>
              <a:srgbClr val="000000"/>
            </a:solidFill>
            <a:prstDash val="solid"/>
            <a:miter/>
            <a:headEnd len="med" w="med" type="none"/>
            <a:tailEnd len="med" w="med" type="none"/>
          </a:ln>
        </p:spPr>
      </p:cxnSp>
      <p:sp>
        <p:nvSpPr>
          <p:cNvPr id="317" name="Shape 317"/>
          <p:cNvSpPr txBox="1"/>
          <p:nvPr/>
        </p:nvSpPr>
        <p:spPr>
          <a:xfrm>
            <a:off x="4919500" y="4318400"/>
            <a:ext cx="1213500" cy="3666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SzPct val="25000"/>
              <a:buFont typeface="Arial"/>
              <a:buNone/>
            </a:pPr>
            <a:r>
              <a:rPr b="0" i="0" lang="en-US" sz="1800" u="none">
                <a:solidFill>
                  <a:srgbClr val="000000"/>
                </a:solidFill>
                <a:latin typeface="Arial"/>
                <a:ea typeface="Arial"/>
                <a:cs typeface="Arial"/>
                <a:sym typeface="Arial"/>
              </a:rPr>
              <a:t>Decretos</a:t>
            </a:r>
          </a:p>
        </p:txBody>
      </p:sp>
      <p:sp>
        <p:nvSpPr>
          <p:cNvPr id="318" name="Shape 318"/>
          <p:cNvSpPr txBox="1"/>
          <p:nvPr/>
        </p:nvSpPr>
        <p:spPr>
          <a:xfrm>
            <a:off x="2359761" y="657661"/>
            <a:ext cx="5048100" cy="14922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SzPct val="25000"/>
              <a:buFont typeface="Source Sans Pro"/>
              <a:buNone/>
            </a:pPr>
            <a:r>
              <a:rPr b="0" i="0" lang="en-US" sz="2400" u="none">
                <a:solidFill>
                  <a:srgbClr val="000000"/>
                </a:solidFill>
                <a:latin typeface="Source Sans Pro"/>
                <a:ea typeface="Source Sans Pro"/>
                <a:cs typeface="Source Sans Pro"/>
                <a:sym typeface="Source Sans Pro"/>
              </a:rPr>
              <a:t>Pirámide legal </a:t>
            </a:r>
          </a:p>
          <a:p>
            <a:pPr indent="0" lvl="0" marL="0" marR="0" rtl="0" algn="l">
              <a:lnSpc>
                <a:spcPct val="100000"/>
              </a:lnSpc>
              <a:spcBef>
                <a:spcPts val="0"/>
              </a:spcBef>
              <a:spcAft>
                <a:spcPts val="0"/>
              </a:spcAft>
              <a:buClr>
                <a:srgbClr val="CC0000"/>
              </a:buClr>
              <a:buSzPct val="25000"/>
              <a:buFont typeface="Source Sans Pro"/>
              <a:buNone/>
            </a:pPr>
            <a:r>
              <a:rPr b="1" lang="en-US" sz="4400">
                <a:solidFill>
                  <a:srgbClr val="CC0000"/>
                </a:solidFill>
                <a:latin typeface="Source Sans Pro"/>
                <a:ea typeface="Source Sans Pro"/>
                <a:cs typeface="Source Sans Pro"/>
                <a:sym typeface="Source Sans Pro"/>
              </a:rPr>
              <a:t>ANTES</a:t>
            </a:r>
          </a:p>
          <a:p>
            <a:pPr indent="0" lvl="0" marL="0" marR="0" rtl="0" algn="l">
              <a:lnSpc>
                <a:spcPct val="100000"/>
              </a:lnSpc>
              <a:spcBef>
                <a:spcPts val="0"/>
              </a:spcBef>
              <a:spcAft>
                <a:spcPts val="0"/>
              </a:spcAft>
              <a:buClr>
                <a:srgbClr val="000000"/>
              </a:buClr>
              <a:buSzPct val="25000"/>
              <a:buFont typeface="Source Sans Pro"/>
              <a:buNone/>
            </a:pPr>
            <a:r>
              <a:rPr b="0" i="0" lang="en-US" sz="2400" u="none">
                <a:solidFill>
                  <a:srgbClr val="000000"/>
                </a:solidFill>
                <a:latin typeface="Source Sans Pro"/>
                <a:ea typeface="Source Sans Pro"/>
                <a:cs typeface="Source Sans Pro"/>
                <a:sym typeface="Source Sans Pro"/>
              </a:rPr>
              <a:t>de la reforma constitucional de 1994</a:t>
            </a: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2" name="Shape 322"/>
        <p:cNvGrpSpPr/>
        <p:nvPr/>
      </p:nvGrpSpPr>
      <p:grpSpPr>
        <a:xfrm>
          <a:off x="0" y="0"/>
          <a:ext cx="0" cy="0"/>
          <a:chOff x="0" y="0"/>
          <a:chExt cx="0" cy="0"/>
        </a:xfrm>
      </p:grpSpPr>
      <p:sp>
        <p:nvSpPr>
          <p:cNvPr id="323" name="Shape 323"/>
          <p:cNvSpPr/>
          <p:nvPr/>
        </p:nvSpPr>
        <p:spPr>
          <a:xfrm>
            <a:off x="1463511" y="2556275"/>
            <a:ext cx="3528900" cy="3960900"/>
          </a:xfrm>
          <a:prstGeom prst="triangle">
            <a:avLst>
              <a:gd fmla="val 50000" name="adj"/>
            </a:avLst>
          </a:prstGeom>
          <a:solidFill>
            <a:srgbClr val="BBE0E3"/>
          </a:solidFill>
          <a:ln cap="flat" cmpd="sng" w="9525">
            <a:solidFill>
              <a:srgbClr val="000000"/>
            </a:solidFill>
            <a:prstDash val="solid"/>
            <a:miter/>
            <a:headEnd len="med" w="med" type="none"/>
            <a:tailEnd len="med" w="med" type="none"/>
          </a:ln>
        </p:spPr>
        <p:txBody>
          <a:bodyPr anchorCtr="0" anchor="ctr" bIns="45700" lIns="91425" rIns="91425" tIns="45700">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cxnSp>
        <p:nvCxnSpPr>
          <p:cNvPr id="324" name="Shape 324"/>
          <p:cNvCxnSpPr/>
          <p:nvPr/>
        </p:nvCxnSpPr>
        <p:spPr>
          <a:xfrm>
            <a:off x="1463511" y="3419875"/>
            <a:ext cx="6840600" cy="0"/>
          </a:xfrm>
          <a:prstGeom prst="straightConnector1">
            <a:avLst/>
          </a:prstGeom>
          <a:noFill/>
          <a:ln cap="flat" cmpd="sng" w="9525">
            <a:solidFill>
              <a:srgbClr val="000000"/>
            </a:solidFill>
            <a:prstDash val="solid"/>
            <a:miter/>
            <a:headEnd len="med" w="med" type="none"/>
            <a:tailEnd len="med" w="med" type="none"/>
          </a:ln>
        </p:spPr>
      </p:cxnSp>
      <p:sp>
        <p:nvSpPr>
          <p:cNvPr id="325" name="Shape 325"/>
          <p:cNvSpPr txBox="1"/>
          <p:nvPr/>
        </p:nvSpPr>
        <p:spPr>
          <a:xfrm>
            <a:off x="3624100" y="2916636"/>
            <a:ext cx="4778400" cy="4572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SzPct val="25000"/>
              <a:buFont typeface="Arial"/>
              <a:buNone/>
            </a:pPr>
            <a:r>
              <a:rPr b="0" i="0" lang="en-US" sz="2400" u="none">
                <a:solidFill>
                  <a:srgbClr val="000000"/>
                </a:solidFill>
                <a:latin typeface="Arial"/>
                <a:ea typeface="Arial"/>
                <a:cs typeface="Arial"/>
                <a:sym typeface="Arial"/>
              </a:rPr>
              <a:t>Constitución </a:t>
            </a:r>
            <a:r>
              <a:rPr b="0" i="0" lang="en-US" sz="2400" u="none">
                <a:solidFill>
                  <a:srgbClr val="009900"/>
                </a:solidFill>
                <a:latin typeface="Arial"/>
                <a:ea typeface="Arial"/>
                <a:cs typeface="Arial"/>
                <a:sym typeface="Arial"/>
              </a:rPr>
              <a:t>y Tratados de DDHH</a:t>
            </a:r>
          </a:p>
        </p:txBody>
      </p:sp>
      <p:cxnSp>
        <p:nvCxnSpPr>
          <p:cNvPr id="326" name="Shape 326"/>
          <p:cNvCxnSpPr/>
          <p:nvPr/>
        </p:nvCxnSpPr>
        <p:spPr>
          <a:xfrm>
            <a:off x="1480975" y="4788300"/>
            <a:ext cx="4464000" cy="0"/>
          </a:xfrm>
          <a:prstGeom prst="straightConnector1">
            <a:avLst/>
          </a:prstGeom>
          <a:noFill/>
          <a:ln cap="flat" cmpd="sng" w="9525">
            <a:solidFill>
              <a:srgbClr val="000000"/>
            </a:solidFill>
            <a:prstDash val="solid"/>
            <a:miter/>
            <a:headEnd len="med" w="med" type="none"/>
            <a:tailEnd len="med" w="med" type="none"/>
          </a:ln>
        </p:spPr>
      </p:cxnSp>
      <p:sp>
        <p:nvSpPr>
          <p:cNvPr id="327" name="Shape 327"/>
          <p:cNvSpPr txBox="1"/>
          <p:nvPr/>
        </p:nvSpPr>
        <p:spPr>
          <a:xfrm>
            <a:off x="4487700" y="4356500"/>
            <a:ext cx="1008000" cy="3666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SzPct val="25000"/>
              <a:buFont typeface="Arial"/>
              <a:buNone/>
            </a:pPr>
            <a:r>
              <a:rPr b="0" i="0" lang="en-US" sz="1800" u="none">
                <a:solidFill>
                  <a:srgbClr val="000000"/>
                </a:solidFill>
                <a:latin typeface="Arial"/>
                <a:ea typeface="Arial"/>
                <a:cs typeface="Arial"/>
                <a:sym typeface="Arial"/>
              </a:rPr>
              <a:t>Leyes</a:t>
            </a:r>
          </a:p>
        </p:txBody>
      </p:sp>
      <p:cxnSp>
        <p:nvCxnSpPr>
          <p:cNvPr id="328" name="Shape 328"/>
          <p:cNvCxnSpPr/>
          <p:nvPr/>
        </p:nvCxnSpPr>
        <p:spPr>
          <a:xfrm>
            <a:off x="1480975" y="5436000"/>
            <a:ext cx="4537200" cy="0"/>
          </a:xfrm>
          <a:prstGeom prst="straightConnector1">
            <a:avLst/>
          </a:prstGeom>
          <a:noFill/>
          <a:ln cap="flat" cmpd="sng" w="9525">
            <a:solidFill>
              <a:srgbClr val="000000"/>
            </a:solidFill>
            <a:prstDash val="solid"/>
            <a:miter/>
            <a:headEnd len="med" w="med" type="none"/>
            <a:tailEnd len="med" w="med" type="none"/>
          </a:ln>
        </p:spPr>
      </p:cxnSp>
      <p:sp>
        <p:nvSpPr>
          <p:cNvPr id="329" name="Shape 329"/>
          <p:cNvSpPr txBox="1"/>
          <p:nvPr/>
        </p:nvSpPr>
        <p:spPr>
          <a:xfrm>
            <a:off x="4919500" y="5004200"/>
            <a:ext cx="1213500" cy="3666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SzPct val="25000"/>
              <a:buFont typeface="Arial"/>
              <a:buNone/>
            </a:pPr>
            <a:r>
              <a:rPr b="0" i="0" lang="en-US" sz="1800" u="none">
                <a:solidFill>
                  <a:srgbClr val="000000"/>
                </a:solidFill>
                <a:latin typeface="Arial"/>
                <a:ea typeface="Arial"/>
                <a:cs typeface="Arial"/>
                <a:sym typeface="Arial"/>
              </a:rPr>
              <a:t>Decretos</a:t>
            </a:r>
          </a:p>
        </p:txBody>
      </p:sp>
      <p:sp>
        <p:nvSpPr>
          <p:cNvPr id="330" name="Shape 330"/>
          <p:cNvSpPr txBox="1"/>
          <p:nvPr/>
        </p:nvSpPr>
        <p:spPr>
          <a:xfrm>
            <a:off x="2359761" y="657661"/>
            <a:ext cx="5048100" cy="14922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SzPct val="25000"/>
              <a:buFont typeface="Source Sans Pro"/>
              <a:buNone/>
            </a:pPr>
            <a:r>
              <a:rPr b="0" i="0" lang="en-US" sz="2400" u="none">
                <a:solidFill>
                  <a:srgbClr val="000000"/>
                </a:solidFill>
                <a:latin typeface="Source Sans Pro"/>
                <a:ea typeface="Source Sans Pro"/>
                <a:cs typeface="Source Sans Pro"/>
                <a:sym typeface="Source Sans Pro"/>
              </a:rPr>
              <a:t>Pirámide legal </a:t>
            </a:r>
          </a:p>
          <a:p>
            <a:pPr indent="0" lvl="0" marL="0" marR="0" rtl="0" algn="l">
              <a:lnSpc>
                <a:spcPct val="100000"/>
              </a:lnSpc>
              <a:spcBef>
                <a:spcPts val="0"/>
              </a:spcBef>
              <a:spcAft>
                <a:spcPts val="0"/>
              </a:spcAft>
              <a:buClr>
                <a:srgbClr val="CC0000"/>
              </a:buClr>
              <a:buSzPct val="25000"/>
              <a:buFont typeface="Source Sans Pro"/>
              <a:buNone/>
            </a:pPr>
            <a:r>
              <a:rPr b="1" i="0" lang="en-US" sz="4400" u="none">
                <a:solidFill>
                  <a:srgbClr val="CC0000"/>
                </a:solidFill>
                <a:latin typeface="Source Sans Pro"/>
                <a:ea typeface="Source Sans Pro"/>
                <a:cs typeface="Source Sans Pro"/>
                <a:sym typeface="Source Sans Pro"/>
              </a:rPr>
              <a:t>DESPUÉS</a:t>
            </a:r>
          </a:p>
          <a:p>
            <a:pPr indent="0" lvl="0" marL="0" marR="0" rtl="0" algn="l">
              <a:lnSpc>
                <a:spcPct val="100000"/>
              </a:lnSpc>
              <a:spcBef>
                <a:spcPts val="0"/>
              </a:spcBef>
              <a:spcAft>
                <a:spcPts val="0"/>
              </a:spcAft>
              <a:buClr>
                <a:srgbClr val="000000"/>
              </a:buClr>
              <a:buSzPct val="25000"/>
              <a:buFont typeface="Source Sans Pro"/>
              <a:buNone/>
            </a:pPr>
            <a:r>
              <a:rPr b="0" i="0" lang="en-US" sz="2400" u="none">
                <a:solidFill>
                  <a:srgbClr val="000000"/>
                </a:solidFill>
                <a:latin typeface="Source Sans Pro"/>
                <a:ea typeface="Source Sans Pro"/>
                <a:cs typeface="Source Sans Pro"/>
                <a:sym typeface="Source Sans Pro"/>
              </a:rPr>
              <a:t>de la reforma constitucional de 1994</a:t>
            </a:r>
          </a:p>
        </p:txBody>
      </p:sp>
      <p:cxnSp>
        <p:nvCxnSpPr>
          <p:cNvPr id="331" name="Shape 331"/>
          <p:cNvCxnSpPr/>
          <p:nvPr/>
        </p:nvCxnSpPr>
        <p:spPr>
          <a:xfrm>
            <a:off x="1490500" y="4140600"/>
            <a:ext cx="6840600" cy="0"/>
          </a:xfrm>
          <a:prstGeom prst="straightConnector1">
            <a:avLst/>
          </a:prstGeom>
          <a:noFill/>
          <a:ln cap="flat" cmpd="sng" w="9525">
            <a:solidFill>
              <a:srgbClr val="000000"/>
            </a:solidFill>
            <a:prstDash val="solid"/>
            <a:miter/>
            <a:headEnd len="med" w="med" type="none"/>
            <a:tailEnd len="med" w="med" type="none"/>
          </a:ln>
        </p:spPr>
      </p:cxnSp>
      <p:sp>
        <p:nvSpPr>
          <p:cNvPr id="332" name="Shape 332"/>
          <p:cNvSpPr txBox="1"/>
          <p:nvPr/>
        </p:nvSpPr>
        <p:spPr>
          <a:xfrm>
            <a:off x="4200346" y="3637350"/>
            <a:ext cx="2941200" cy="4572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9900"/>
              </a:buClr>
              <a:buSzPct val="25000"/>
              <a:buFont typeface="Arial"/>
              <a:buNone/>
            </a:pPr>
            <a:r>
              <a:rPr b="0" i="0" lang="en-US" sz="2400" u="none">
                <a:solidFill>
                  <a:srgbClr val="009900"/>
                </a:solidFill>
                <a:latin typeface="Arial"/>
                <a:ea typeface="Arial"/>
                <a:cs typeface="Arial"/>
                <a:sym typeface="Arial"/>
              </a:rPr>
              <a:t>Demás tratados</a:t>
            </a:r>
          </a:p>
        </p:txBody>
      </p:sp>
      <p:sp>
        <p:nvSpPr>
          <p:cNvPr id="333" name="Shape 333"/>
          <p:cNvSpPr/>
          <p:nvPr/>
        </p:nvSpPr>
        <p:spPr>
          <a:xfrm>
            <a:off x="5495762" y="4285062"/>
            <a:ext cx="360300" cy="431700"/>
          </a:xfrm>
          <a:prstGeom prst="downArrow">
            <a:avLst>
              <a:gd fmla="val 50000" name="adj1"/>
              <a:gd fmla="val 50000" name="adj2"/>
            </a:avLst>
          </a:prstGeom>
          <a:solidFill>
            <a:srgbClr val="BBE0E3"/>
          </a:solidFill>
          <a:ln cap="flat" cmpd="sng" w="9525">
            <a:solidFill>
              <a:srgbClr val="000000"/>
            </a:solidFill>
            <a:prstDash val="solid"/>
            <a:miter/>
            <a:headEnd len="med" w="med" type="none"/>
            <a:tailEnd len="med" w="med" type="none"/>
          </a:ln>
        </p:spPr>
        <p:txBody>
          <a:bodyPr anchorCtr="0" anchor="ctr" bIns="45700" lIns="91425" rIns="91425" tIns="45700">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34" name="Shape 334"/>
          <p:cNvSpPr/>
          <p:nvPr/>
        </p:nvSpPr>
        <p:spPr>
          <a:xfrm>
            <a:off x="6072025" y="4932762"/>
            <a:ext cx="360300" cy="431700"/>
          </a:xfrm>
          <a:prstGeom prst="downArrow">
            <a:avLst>
              <a:gd fmla="val 50000" name="adj1"/>
              <a:gd fmla="val 50000" name="adj2"/>
            </a:avLst>
          </a:prstGeom>
          <a:solidFill>
            <a:srgbClr val="BBE0E3"/>
          </a:solidFill>
          <a:ln cap="flat" cmpd="sng" w="9525">
            <a:solidFill>
              <a:srgbClr val="000000"/>
            </a:solidFill>
            <a:prstDash val="solid"/>
            <a:miter/>
            <a:headEnd len="med" w="med" type="none"/>
            <a:tailEnd len="med" w="med" type="none"/>
          </a:ln>
        </p:spPr>
        <p:txBody>
          <a:bodyPr anchorCtr="0" anchor="ctr" bIns="45700" lIns="91425" rIns="91425" tIns="45700">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35" name="Shape 335"/>
          <p:cNvSpPr/>
          <p:nvPr/>
        </p:nvSpPr>
        <p:spPr>
          <a:xfrm>
            <a:off x="6685350" y="3564349"/>
            <a:ext cx="504900" cy="431700"/>
          </a:xfrm>
          <a:prstGeom prst="upArrow">
            <a:avLst>
              <a:gd fmla="val 50000" name="adj1"/>
              <a:gd fmla="val 50000" name="adj2"/>
            </a:avLst>
          </a:prstGeom>
          <a:solidFill>
            <a:srgbClr val="BBE0E3"/>
          </a:solidFill>
          <a:ln cap="flat" cmpd="sng" w="9525">
            <a:solidFill>
              <a:srgbClr val="000000"/>
            </a:solidFill>
            <a:prstDash val="solid"/>
            <a:miter/>
            <a:headEnd len="med" w="med" type="none"/>
            <a:tailEnd len="med" w="med" type="none"/>
          </a:ln>
        </p:spPr>
        <p:txBody>
          <a:bodyPr anchorCtr="0" anchor="ctr" bIns="45700" lIns="91425" rIns="91425" tIns="45700">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36" name="Shape 336"/>
          <p:cNvSpPr/>
          <p:nvPr/>
        </p:nvSpPr>
        <p:spPr>
          <a:xfrm>
            <a:off x="8525550" y="2929374"/>
            <a:ext cx="504900" cy="431700"/>
          </a:xfrm>
          <a:prstGeom prst="upArrow">
            <a:avLst>
              <a:gd fmla="val 50000" name="adj1"/>
              <a:gd fmla="val 50000" name="adj2"/>
            </a:avLst>
          </a:prstGeom>
          <a:solidFill>
            <a:srgbClr val="BBE0E3"/>
          </a:solidFill>
          <a:ln cap="flat" cmpd="sng" w="9525">
            <a:solidFill>
              <a:srgbClr val="000000"/>
            </a:solidFill>
            <a:prstDash val="solid"/>
            <a:miter/>
            <a:headEnd len="med" w="med" type="none"/>
            <a:tailEnd len="med" w="med" type="none"/>
          </a:ln>
        </p:spPr>
        <p:txBody>
          <a:bodyPr anchorCtr="0" anchor="ctr" bIns="45700" lIns="91425" rIns="91425" tIns="45700">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0" name="Shape 340"/>
        <p:cNvGrpSpPr/>
        <p:nvPr/>
      </p:nvGrpSpPr>
      <p:grpSpPr>
        <a:xfrm>
          <a:off x="0" y="0"/>
          <a:ext cx="0" cy="0"/>
          <a:chOff x="0" y="0"/>
          <a:chExt cx="0" cy="0"/>
        </a:xfrm>
      </p:grpSpPr>
      <p:sp>
        <p:nvSpPr>
          <p:cNvPr id="341" name="Shape 341"/>
          <p:cNvSpPr/>
          <p:nvPr/>
        </p:nvSpPr>
        <p:spPr>
          <a:xfrm>
            <a:off x="168800" y="1896925"/>
            <a:ext cx="3874200" cy="2540700"/>
          </a:xfrm>
          <a:prstGeom prst="round2SameRect">
            <a:avLst>
              <a:gd fmla="val 16667" name="adj1"/>
              <a:gd fmla="val 0" name="adj2"/>
            </a:avLst>
          </a:prstGeom>
          <a:solidFill>
            <a:srgbClr val="A4C2F4"/>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342" name="Shape 342"/>
          <p:cNvPicPr preferRelativeResize="0"/>
          <p:nvPr/>
        </p:nvPicPr>
        <p:blipFill>
          <a:blip r:embed="rId3">
            <a:alphaModFix/>
          </a:blip>
          <a:stretch>
            <a:fillRect/>
          </a:stretch>
        </p:blipFill>
        <p:spPr>
          <a:xfrm rot="971057">
            <a:off x="8188930" y="1354947"/>
            <a:ext cx="1797163" cy="1688880"/>
          </a:xfrm>
          <a:prstGeom prst="rect">
            <a:avLst/>
          </a:prstGeom>
          <a:noFill/>
          <a:ln>
            <a:noFill/>
          </a:ln>
        </p:spPr>
      </p:pic>
      <p:sp>
        <p:nvSpPr>
          <p:cNvPr id="343" name="Shape 343"/>
          <p:cNvSpPr/>
          <p:nvPr/>
        </p:nvSpPr>
        <p:spPr>
          <a:xfrm>
            <a:off x="3522175" y="5851875"/>
            <a:ext cx="6418500" cy="1637700"/>
          </a:xfrm>
          <a:prstGeom prst="rect">
            <a:avLst/>
          </a:prstGeom>
          <a:noFill/>
          <a:ln cap="flat" cmpd="sng" w="19050">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344" name="Shape 344"/>
          <p:cNvPicPr preferRelativeResize="0"/>
          <p:nvPr/>
        </p:nvPicPr>
        <p:blipFill>
          <a:blip r:embed="rId4">
            <a:alphaModFix/>
          </a:blip>
          <a:stretch>
            <a:fillRect/>
          </a:stretch>
        </p:blipFill>
        <p:spPr>
          <a:xfrm>
            <a:off x="5523400" y="5945999"/>
            <a:ext cx="1990725" cy="1409250"/>
          </a:xfrm>
          <a:prstGeom prst="rect">
            <a:avLst/>
          </a:prstGeom>
          <a:noFill/>
          <a:ln>
            <a:noFill/>
          </a:ln>
        </p:spPr>
      </p:pic>
      <p:pic>
        <p:nvPicPr>
          <p:cNvPr id="345" name="Shape 345"/>
          <p:cNvPicPr preferRelativeResize="0"/>
          <p:nvPr/>
        </p:nvPicPr>
        <p:blipFill>
          <a:blip r:embed="rId5">
            <a:alphaModFix/>
          </a:blip>
          <a:stretch>
            <a:fillRect/>
          </a:stretch>
        </p:blipFill>
        <p:spPr>
          <a:xfrm>
            <a:off x="8315575" y="3541525"/>
            <a:ext cx="1701299" cy="2125700"/>
          </a:xfrm>
          <a:prstGeom prst="rect">
            <a:avLst/>
          </a:prstGeom>
          <a:noFill/>
          <a:ln>
            <a:noFill/>
          </a:ln>
        </p:spPr>
      </p:pic>
      <p:sp>
        <p:nvSpPr>
          <p:cNvPr id="346" name="Shape 346"/>
          <p:cNvSpPr txBox="1"/>
          <p:nvPr>
            <p:ph idx="4294967295" type="title"/>
          </p:nvPr>
        </p:nvSpPr>
        <p:spPr>
          <a:xfrm>
            <a:off x="504160" y="-49476"/>
            <a:ext cx="9072300" cy="1498500"/>
          </a:xfrm>
          <a:prstGeom prst="rect">
            <a:avLst/>
          </a:prstGeom>
          <a:noFill/>
          <a:ln>
            <a:noFill/>
          </a:ln>
        </p:spPr>
        <p:txBody>
          <a:bodyPr anchorCtr="1" anchor="ctr" bIns="45700" lIns="91425" rIns="91425" tIns="45700">
            <a:noAutofit/>
          </a:bodyPr>
          <a:lstStyle/>
          <a:p>
            <a:pPr indent="0" lvl="0" marL="0" marR="0" rtl="0" algn="ctr">
              <a:lnSpc>
                <a:spcPct val="100000"/>
              </a:lnSpc>
              <a:spcBef>
                <a:spcPts val="0"/>
              </a:spcBef>
              <a:buClr>
                <a:srgbClr val="000000"/>
              </a:buClr>
              <a:buSzPct val="25000"/>
              <a:buFont typeface="Arial"/>
              <a:buNone/>
            </a:pPr>
            <a:r>
              <a:rPr b="1" i="0" lang="en-US" sz="10560" u="none" cap="none" strike="noStrike">
                <a:solidFill>
                  <a:srgbClr val="000000"/>
                </a:solidFill>
                <a:latin typeface="Arial"/>
                <a:ea typeface="Arial"/>
                <a:cs typeface="Arial"/>
                <a:sym typeface="Arial"/>
              </a:rPr>
              <a:t>Los </a:t>
            </a:r>
            <a:r>
              <a:rPr b="1" lang="en-US" sz="10560">
                <a:solidFill>
                  <a:srgbClr val="000000"/>
                </a:solidFill>
                <a:latin typeface="Arial"/>
                <a:ea typeface="Arial"/>
                <a:cs typeface="Arial"/>
                <a:sym typeface="Arial"/>
              </a:rPr>
              <a:t>t</a:t>
            </a:r>
            <a:r>
              <a:rPr b="1" i="0" lang="en-US" sz="10560" u="none" cap="none" strike="noStrike">
                <a:solidFill>
                  <a:srgbClr val="000000"/>
                </a:solidFill>
                <a:latin typeface="Arial"/>
                <a:ea typeface="Arial"/>
                <a:cs typeface="Arial"/>
                <a:sym typeface="Arial"/>
              </a:rPr>
              <a:t>ratados</a:t>
            </a:r>
          </a:p>
        </p:txBody>
      </p:sp>
      <p:pic>
        <p:nvPicPr>
          <p:cNvPr id="347" name="Shape 347"/>
          <p:cNvPicPr preferRelativeResize="0"/>
          <p:nvPr/>
        </p:nvPicPr>
        <p:blipFill>
          <a:blip r:embed="rId6">
            <a:alphaModFix/>
          </a:blip>
          <a:stretch>
            <a:fillRect/>
          </a:stretch>
        </p:blipFill>
        <p:spPr>
          <a:xfrm>
            <a:off x="3750633" y="1947022"/>
            <a:ext cx="2426978" cy="2999999"/>
          </a:xfrm>
          <a:prstGeom prst="rect">
            <a:avLst/>
          </a:prstGeom>
          <a:noFill/>
          <a:ln>
            <a:noFill/>
          </a:ln>
        </p:spPr>
      </p:pic>
      <p:pic>
        <p:nvPicPr>
          <p:cNvPr id="348" name="Shape 348"/>
          <p:cNvPicPr preferRelativeResize="0"/>
          <p:nvPr/>
        </p:nvPicPr>
        <p:blipFill>
          <a:blip r:embed="rId7">
            <a:alphaModFix/>
          </a:blip>
          <a:stretch>
            <a:fillRect/>
          </a:stretch>
        </p:blipFill>
        <p:spPr>
          <a:xfrm>
            <a:off x="2354300" y="1973112"/>
            <a:ext cx="1536349" cy="2388125"/>
          </a:xfrm>
          <a:prstGeom prst="rect">
            <a:avLst/>
          </a:prstGeom>
          <a:noFill/>
          <a:ln>
            <a:noFill/>
          </a:ln>
        </p:spPr>
      </p:pic>
      <p:pic>
        <p:nvPicPr>
          <p:cNvPr id="349" name="Shape 349"/>
          <p:cNvPicPr preferRelativeResize="0"/>
          <p:nvPr/>
        </p:nvPicPr>
        <p:blipFill>
          <a:blip r:embed="rId8">
            <a:alphaModFix/>
          </a:blip>
          <a:stretch>
            <a:fillRect/>
          </a:stretch>
        </p:blipFill>
        <p:spPr>
          <a:xfrm>
            <a:off x="245000" y="2390647"/>
            <a:ext cx="2037449" cy="1610924"/>
          </a:xfrm>
          <a:prstGeom prst="rect">
            <a:avLst/>
          </a:prstGeom>
          <a:noFill/>
          <a:ln>
            <a:noFill/>
          </a:ln>
        </p:spPr>
      </p:pic>
      <p:pic>
        <p:nvPicPr>
          <p:cNvPr id="350" name="Shape 350"/>
          <p:cNvPicPr preferRelativeResize="0"/>
          <p:nvPr/>
        </p:nvPicPr>
        <p:blipFill>
          <a:blip r:embed="rId9">
            <a:alphaModFix/>
          </a:blip>
          <a:stretch>
            <a:fillRect/>
          </a:stretch>
        </p:blipFill>
        <p:spPr>
          <a:xfrm>
            <a:off x="5841726" y="1896923"/>
            <a:ext cx="2264649" cy="1253099"/>
          </a:xfrm>
          <a:prstGeom prst="rect">
            <a:avLst/>
          </a:prstGeom>
          <a:noFill/>
          <a:ln>
            <a:noFill/>
          </a:ln>
        </p:spPr>
      </p:pic>
      <p:pic>
        <p:nvPicPr>
          <p:cNvPr id="351" name="Shape 351"/>
          <p:cNvPicPr preferRelativeResize="0"/>
          <p:nvPr/>
        </p:nvPicPr>
        <p:blipFill>
          <a:blip r:embed="rId10">
            <a:alphaModFix/>
          </a:blip>
          <a:stretch>
            <a:fillRect/>
          </a:stretch>
        </p:blipFill>
        <p:spPr>
          <a:xfrm>
            <a:off x="6146525" y="3236725"/>
            <a:ext cx="2017499" cy="1253100"/>
          </a:xfrm>
          <a:prstGeom prst="rect">
            <a:avLst/>
          </a:prstGeom>
          <a:noFill/>
          <a:ln>
            <a:noFill/>
          </a:ln>
        </p:spPr>
      </p:pic>
      <p:pic>
        <p:nvPicPr>
          <p:cNvPr id="352" name="Shape 352"/>
          <p:cNvPicPr preferRelativeResize="0"/>
          <p:nvPr/>
        </p:nvPicPr>
        <p:blipFill>
          <a:blip r:embed="rId11">
            <a:alphaModFix/>
          </a:blip>
          <a:stretch>
            <a:fillRect/>
          </a:stretch>
        </p:blipFill>
        <p:spPr>
          <a:xfrm>
            <a:off x="168787" y="4568312"/>
            <a:ext cx="5238750" cy="1076325"/>
          </a:xfrm>
          <a:prstGeom prst="rect">
            <a:avLst/>
          </a:prstGeom>
          <a:noFill/>
          <a:ln>
            <a:noFill/>
          </a:ln>
        </p:spPr>
      </p:pic>
      <p:pic>
        <p:nvPicPr>
          <p:cNvPr id="353" name="Shape 353"/>
          <p:cNvPicPr preferRelativeResize="0"/>
          <p:nvPr/>
        </p:nvPicPr>
        <p:blipFill>
          <a:blip r:embed="rId12">
            <a:alphaModFix/>
          </a:blip>
          <a:stretch>
            <a:fillRect/>
          </a:stretch>
        </p:blipFill>
        <p:spPr>
          <a:xfrm>
            <a:off x="168800" y="5851725"/>
            <a:ext cx="3258350" cy="1498500"/>
          </a:xfrm>
          <a:prstGeom prst="rect">
            <a:avLst/>
          </a:prstGeom>
          <a:noFill/>
          <a:ln>
            <a:noFill/>
          </a:ln>
        </p:spPr>
      </p:pic>
      <p:pic>
        <p:nvPicPr>
          <p:cNvPr id="354" name="Shape 354"/>
          <p:cNvPicPr preferRelativeResize="0"/>
          <p:nvPr/>
        </p:nvPicPr>
        <p:blipFill>
          <a:blip r:embed="rId13">
            <a:alphaModFix/>
          </a:blip>
          <a:stretch>
            <a:fillRect/>
          </a:stretch>
        </p:blipFill>
        <p:spPr>
          <a:xfrm>
            <a:off x="3681075" y="5946000"/>
            <a:ext cx="1701300" cy="1438274"/>
          </a:xfrm>
          <a:prstGeom prst="rect">
            <a:avLst/>
          </a:prstGeom>
          <a:noFill/>
          <a:ln>
            <a:noFill/>
          </a:ln>
        </p:spPr>
      </p:pic>
      <p:pic>
        <p:nvPicPr>
          <p:cNvPr id="355" name="Shape 355"/>
          <p:cNvPicPr preferRelativeResize="0"/>
          <p:nvPr/>
        </p:nvPicPr>
        <p:blipFill>
          <a:blip r:embed="rId14">
            <a:alphaModFix/>
          </a:blip>
          <a:stretch>
            <a:fillRect/>
          </a:stretch>
        </p:blipFill>
        <p:spPr>
          <a:xfrm>
            <a:off x="5314300" y="3833525"/>
            <a:ext cx="2264649" cy="1930124"/>
          </a:xfrm>
          <a:prstGeom prst="rect">
            <a:avLst/>
          </a:prstGeom>
          <a:noFill/>
          <a:ln>
            <a:noFill/>
          </a:ln>
        </p:spPr>
      </p:pic>
      <p:sp>
        <p:nvSpPr>
          <p:cNvPr id="356" name="Shape 356"/>
          <p:cNvSpPr txBox="1"/>
          <p:nvPr/>
        </p:nvSpPr>
        <p:spPr>
          <a:xfrm>
            <a:off x="168800" y="1122850"/>
            <a:ext cx="9848100" cy="522000"/>
          </a:xfrm>
          <a:prstGeom prst="rect">
            <a:avLst/>
          </a:prstGeom>
          <a:noFill/>
          <a:ln>
            <a:noFill/>
          </a:ln>
        </p:spPr>
        <p:txBody>
          <a:bodyPr anchorCtr="0" anchor="ctr" bIns="91425" lIns="91425" rIns="91425" tIns="91425">
            <a:noAutofit/>
          </a:bodyPr>
          <a:lstStyle/>
          <a:p>
            <a:pPr lvl="0" rtl="0" algn="ctr">
              <a:spcBef>
                <a:spcPts val="0"/>
              </a:spcBef>
              <a:buNone/>
            </a:pPr>
            <a:r>
              <a:rPr b="1" lang="en-US" sz="3600">
                <a:solidFill>
                  <a:schemeClr val="dk1"/>
                </a:solidFill>
              </a:rPr>
              <a:t>de jerarquía constitucional</a:t>
            </a:r>
          </a:p>
        </p:txBody>
      </p:sp>
      <p:sp>
        <p:nvSpPr>
          <p:cNvPr id="357" name="Shape 357"/>
          <p:cNvSpPr txBox="1"/>
          <p:nvPr/>
        </p:nvSpPr>
        <p:spPr>
          <a:xfrm rot="-767694">
            <a:off x="2903275" y="-142622"/>
            <a:ext cx="1057970" cy="856809"/>
          </a:xfrm>
          <a:prstGeom prst="rect">
            <a:avLst/>
          </a:prstGeom>
          <a:noFill/>
          <a:ln>
            <a:noFill/>
          </a:ln>
        </p:spPr>
        <p:txBody>
          <a:bodyPr anchorCtr="0" anchor="t" bIns="91425" lIns="91425" rIns="91425" tIns="91425">
            <a:noAutofit/>
          </a:bodyPr>
          <a:lstStyle/>
          <a:p>
            <a:pPr lvl="0" algn="ctr">
              <a:spcBef>
                <a:spcPts val="0"/>
              </a:spcBef>
              <a:buNone/>
            </a:pPr>
            <a:r>
              <a:rPr b="1" lang="en-US" sz="6000">
                <a:solidFill>
                  <a:srgbClr val="FF0000"/>
                </a:solidFill>
                <a:latin typeface="Lobster"/>
                <a:ea typeface="Lobster"/>
                <a:cs typeface="Lobster"/>
                <a:sym typeface="Lobster"/>
              </a:rPr>
              <a:t>14</a:t>
            </a:r>
          </a:p>
        </p:txBody>
      </p:sp>
      <p:pic>
        <p:nvPicPr>
          <p:cNvPr id="358" name="Shape 358"/>
          <p:cNvPicPr preferRelativeResize="0"/>
          <p:nvPr/>
        </p:nvPicPr>
        <p:blipFill>
          <a:blip r:embed="rId15">
            <a:alphaModFix/>
          </a:blip>
          <a:stretch>
            <a:fillRect/>
          </a:stretch>
        </p:blipFill>
        <p:spPr>
          <a:xfrm>
            <a:off x="8164025" y="1774296"/>
            <a:ext cx="1701300" cy="1637784"/>
          </a:xfrm>
          <a:prstGeom prst="rect">
            <a:avLst/>
          </a:prstGeom>
          <a:noFill/>
          <a:ln>
            <a:noFill/>
          </a:ln>
        </p:spPr>
      </p:pic>
      <p:pic>
        <p:nvPicPr>
          <p:cNvPr id="359" name="Shape 359"/>
          <p:cNvPicPr preferRelativeResize="0"/>
          <p:nvPr/>
        </p:nvPicPr>
        <p:blipFill>
          <a:blip r:embed="rId16">
            <a:alphaModFix/>
          </a:blip>
          <a:stretch>
            <a:fillRect/>
          </a:stretch>
        </p:blipFill>
        <p:spPr>
          <a:xfrm>
            <a:off x="7578950" y="5919899"/>
            <a:ext cx="2264649" cy="1438274"/>
          </a:xfrm>
          <a:prstGeom prst="rect">
            <a:avLst/>
          </a:prstGeom>
          <a:noFill/>
          <a:ln>
            <a:noFill/>
          </a:ln>
        </p:spPr>
      </p:pic>
      <p:sp>
        <p:nvSpPr>
          <p:cNvPr id="360" name="Shape 360"/>
          <p:cNvSpPr txBox="1"/>
          <p:nvPr/>
        </p:nvSpPr>
        <p:spPr>
          <a:xfrm rot="-582891">
            <a:off x="127302" y="4466220"/>
            <a:ext cx="1521823" cy="664737"/>
          </a:xfrm>
          <a:prstGeom prst="rect">
            <a:avLst/>
          </a:prstGeom>
          <a:noFill/>
          <a:ln>
            <a:noFill/>
          </a:ln>
        </p:spPr>
        <p:txBody>
          <a:bodyPr anchorCtr="0" anchor="t" bIns="91425" lIns="91425" rIns="91425" tIns="91425">
            <a:noAutofit/>
          </a:bodyPr>
          <a:lstStyle/>
          <a:p>
            <a:pPr lvl="0">
              <a:spcBef>
                <a:spcPts val="0"/>
              </a:spcBef>
              <a:buNone/>
            </a:pPr>
            <a:r>
              <a:rPr b="1" lang="en-US" sz="1800">
                <a:solidFill>
                  <a:srgbClr val="FF9900"/>
                </a:solidFill>
              </a:rPr>
              <a:t>CEDAW</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4" name="Shape 114"/>
        <p:cNvGrpSpPr/>
        <p:nvPr/>
      </p:nvGrpSpPr>
      <p:grpSpPr>
        <a:xfrm>
          <a:off x="0" y="0"/>
          <a:ext cx="0" cy="0"/>
          <a:chOff x="0" y="0"/>
          <a:chExt cx="0" cy="0"/>
        </a:xfrm>
      </p:grpSpPr>
      <p:pic>
        <p:nvPicPr>
          <p:cNvPr id="115" name="Shape 115"/>
          <p:cNvPicPr preferRelativeResize="0"/>
          <p:nvPr/>
        </p:nvPicPr>
        <p:blipFill>
          <a:blip r:embed="rId3">
            <a:alphaModFix/>
          </a:blip>
          <a:stretch>
            <a:fillRect/>
          </a:stretch>
        </p:blipFill>
        <p:spPr>
          <a:xfrm>
            <a:off x="4154487" y="603637"/>
            <a:ext cx="1771650" cy="6353175"/>
          </a:xfrm>
          <a:prstGeom prst="rect">
            <a:avLst/>
          </a:prstGeom>
          <a:noFill/>
          <a:ln>
            <a:noFill/>
          </a:ln>
        </p:spPr>
      </p:pic>
      <p:sp>
        <p:nvSpPr>
          <p:cNvPr id="116" name="Shape 116"/>
          <p:cNvSpPr txBox="1"/>
          <p:nvPr/>
        </p:nvSpPr>
        <p:spPr>
          <a:xfrm>
            <a:off x="161875" y="2320225"/>
            <a:ext cx="9756900" cy="2481000"/>
          </a:xfrm>
          <a:prstGeom prst="rect">
            <a:avLst/>
          </a:prstGeom>
          <a:noFill/>
          <a:ln>
            <a:noFill/>
          </a:ln>
        </p:spPr>
        <p:txBody>
          <a:bodyPr anchorCtr="0" anchor="t" bIns="91425" lIns="91425" rIns="91425" tIns="91425">
            <a:noAutofit/>
          </a:bodyPr>
          <a:lstStyle/>
          <a:p>
            <a:pPr lvl="0" rtl="0" algn="just">
              <a:lnSpc>
                <a:spcPct val="138000"/>
              </a:lnSpc>
              <a:spcBef>
                <a:spcPts val="0"/>
              </a:spcBef>
              <a:buNone/>
            </a:pPr>
            <a:r>
              <a:rPr lang="en-US" sz="2400">
                <a:highlight>
                  <a:srgbClr val="FFFFFF"/>
                </a:highlight>
              </a:rPr>
              <a:t>Concepto de derechos humanos. Qué son los derechos humanos. Cuáles son sus fundamentos. Breve reseña histórica de su evolución. La jerarquía en el Derecho argentino de los derechos humanos. Militancia social y sindical y derecho humanos.</a:t>
            </a: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4" name="Shape 364"/>
        <p:cNvGrpSpPr/>
        <p:nvPr/>
      </p:nvGrpSpPr>
      <p:grpSpPr>
        <a:xfrm>
          <a:off x="0" y="0"/>
          <a:ext cx="0" cy="0"/>
          <a:chOff x="0" y="0"/>
          <a:chExt cx="0" cy="0"/>
        </a:xfrm>
      </p:grpSpPr>
      <p:pic>
        <p:nvPicPr>
          <p:cNvPr id="365" name="Shape 365"/>
          <p:cNvPicPr preferRelativeResize="0"/>
          <p:nvPr/>
        </p:nvPicPr>
        <p:blipFill>
          <a:blip r:embed="rId3">
            <a:alphaModFix/>
          </a:blip>
          <a:stretch>
            <a:fillRect/>
          </a:stretch>
        </p:blipFill>
        <p:spPr>
          <a:xfrm>
            <a:off x="5635475" y="1181075"/>
            <a:ext cx="4306425" cy="3544375"/>
          </a:xfrm>
          <a:prstGeom prst="rect">
            <a:avLst/>
          </a:prstGeom>
          <a:noFill/>
          <a:ln>
            <a:noFill/>
          </a:ln>
        </p:spPr>
      </p:pic>
      <p:sp>
        <p:nvSpPr>
          <p:cNvPr id="366" name="Shape 366"/>
          <p:cNvSpPr txBox="1"/>
          <p:nvPr/>
        </p:nvSpPr>
        <p:spPr>
          <a:xfrm>
            <a:off x="208100" y="184975"/>
            <a:ext cx="9733800" cy="1553700"/>
          </a:xfrm>
          <a:prstGeom prst="rect">
            <a:avLst/>
          </a:prstGeom>
          <a:noFill/>
          <a:ln>
            <a:noFill/>
          </a:ln>
        </p:spPr>
        <p:txBody>
          <a:bodyPr anchorCtr="0" anchor="t" bIns="91425" lIns="91425" rIns="91425" tIns="91425">
            <a:noAutofit/>
          </a:bodyPr>
          <a:lstStyle/>
          <a:p>
            <a:pPr lvl="0" rtl="0" algn="ctr">
              <a:spcBef>
                <a:spcPts val="0"/>
              </a:spcBef>
              <a:buNone/>
            </a:pPr>
            <a:r>
              <a:rPr lang="en-US" sz="3600"/>
              <a:t>Los tratados superiores a las leyes</a:t>
            </a:r>
          </a:p>
          <a:p>
            <a:pPr lvl="0" rtl="0" algn="ctr">
              <a:spcBef>
                <a:spcPts val="0"/>
              </a:spcBef>
              <a:buNone/>
            </a:pPr>
            <a:r>
              <a:t/>
            </a:r>
            <a:endParaRPr sz="3600"/>
          </a:p>
          <a:p>
            <a:pPr lvl="0" rtl="0" algn="ctr">
              <a:spcBef>
                <a:spcPts val="0"/>
              </a:spcBef>
              <a:buNone/>
            </a:pPr>
            <a:r>
              <a:t/>
            </a:r>
            <a:endParaRPr sz="3600"/>
          </a:p>
          <a:p>
            <a:pPr lvl="0" rtl="0">
              <a:spcBef>
                <a:spcPts val="0"/>
              </a:spcBef>
              <a:buNone/>
            </a:pPr>
            <a:r>
              <a:t/>
            </a:r>
            <a:endParaRPr sz="3600"/>
          </a:p>
          <a:p>
            <a:pPr lvl="0">
              <a:spcBef>
                <a:spcPts val="0"/>
              </a:spcBef>
              <a:buNone/>
            </a:pPr>
            <a:r>
              <a:t/>
            </a:r>
            <a:endParaRPr sz="3600"/>
          </a:p>
        </p:txBody>
      </p:sp>
      <p:pic>
        <p:nvPicPr>
          <p:cNvPr id="367" name="Shape 367"/>
          <p:cNvPicPr preferRelativeResize="0"/>
          <p:nvPr/>
        </p:nvPicPr>
        <p:blipFill>
          <a:blip r:embed="rId4">
            <a:alphaModFix/>
          </a:blip>
          <a:stretch>
            <a:fillRect/>
          </a:stretch>
        </p:blipFill>
        <p:spPr>
          <a:xfrm>
            <a:off x="208101" y="1057701"/>
            <a:ext cx="3015000" cy="4205899"/>
          </a:xfrm>
          <a:prstGeom prst="rect">
            <a:avLst/>
          </a:prstGeom>
          <a:noFill/>
          <a:ln>
            <a:noFill/>
          </a:ln>
        </p:spPr>
      </p:pic>
      <p:pic>
        <p:nvPicPr>
          <p:cNvPr id="368" name="Shape 368"/>
          <p:cNvPicPr preferRelativeResize="0"/>
          <p:nvPr/>
        </p:nvPicPr>
        <p:blipFill>
          <a:blip r:embed="rId5">
            <a:alphaModFix/>
          </a:blip>
          <a:stretch>
            <a:fillRect/>
          </a:stretch>
        </p:blipFill>
        <p:spPr>
          <a:xfrm>
            <a:off x="883724" y="4036950"/>
            <a:ext cx="6386175" cy="3544375"/>
          </a:xfrm>
          <a:prstGeom prst="rect">
            <a:avLst/>
          </a:prstGeom>
          <a:noFill/>
          <a:ln>
            <a:noFill/>
          </a:ln>
        </p:spPr>
      </p:pic>
      <p:pic>
        <p:nvPicPr>
          <p:cNvPr id="369" name="Shape 369"/>
          <p:cNvPicPr preferRelativeResize="0"/>
          <p:nvPr/>
        </p:nvPicPr>
        <p:blipFill>
          <a:blip r:embed="rId6">
            <a:alphaModFix/>
          </a:blip>
          <a:stretch>
            <a:fillRect/>
          </a:stretch>
        </p:blipFill>
        <p:spPr>
          <a:xfrm>
            <a:off x="6198422" y="4036950"/>
            <a:ext cx="533400" cy="533400"/>
          </a:xfrm>
          <a:prstGeom prst="rect">
            <a:avLst/>
          </a:prstGeom>
          <a:noFill/>
          <a:ln>
            <a:noFill/>
          </a:ln>
        </p:spPr>
      </p:pic>
      <p:sp>
        <p:nvSpPr>
          <p:cNvPr id="370" name="Shape 370"/>
          <p:cNvSpPr txBox="1"/>
          <p:nvPr/>
        </p:nvSpPr>
        <p:spPr>
          <a:xfrm>
            <a:off x="8285450" y="1662475"/>
            <a:ext cx="1254600" cy="1798500"/>
          </a:xfrm>
          <a:prstGeom prst="rect">
            <a:avLst/>
          </a:prstGeom>
          <a:noFill/>
          <a:ln>
            <a:noFill/>
          </a:ln>
        </p:spPr>
        <p:txBody>
          <a:bodyPr anchorCtr="0" anchor="t" bIns="91425" lIns="91425" rIns="91425" tIns="91425">
            <a:noAutofit/>
          </a:bodyPr>
          <a:lstStyle/>
          <a:p>
            <a:pPr lvl="0">
              <a:spcBef>
                <a:spcPts val="0"/>
              </a:spcBef>
              <a:buNone/>
            </a:pPr>
            <a:r>
              <a:rPr lang="en-US" sz="9600">
                <a:solidFill>
                  <a:srgbClr val="FFFF00"/>
                </a:solidFill>
              </a:rPr>
              <a:t>?</a:t>
            </a:r>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999999"/>
        </a:solidFill>
      </p:bgPr>
    </p:bg>
    <p:spTree>
      <p:nvGrpSpPr>
        <p:cNvPr id="374" name="Shape 374"/>
        <p:cNvGrpSpPr/>
        <p:nvPr/>
      </p:nvGrpSpPr>
      <p:grpSpPr>
        <a:xfrm>
          <a:off x="0" y="0"/>
          <a:ext cx="0" cy="0"/>
          <a:chOff x="0" y="0"/>
          <a:chExt cx="0" cy="0"/>
        </a:xfrm>
      </p:grpSpPr>
      <p:pic>
        <p:nvPicPr>
          <p:cNvPr id="375" name="Shape 375"/>
          <p:cNvPicPr preferRelativeResize="0"/>
          <p:nvPr/>
        </p:nvPicPr>
        <p:blipFill>
          <a:blip r:embed="rId3">
            <a:alphaModFix/>
          </a:blip>
          <a:stretch>
            <a:fillRect/>
          </a:stretch>
        </p:blipFill>
        <p:spPr>
          <a:xfrm>
            <a:off x="0" y="91375"/>
            <a:ext cx="7505175" cy="7560450"/>
          </a:xfrm>
          <a:prstGeom prst="rect">
            <a:avLst/>
          </a:prstGeom>
          <a:noFill/>
          <a:ln>
            <a:noFill/>
          </a:ln>
        </p:spPr>
      </p:pic>
      <p:pic>
        <p:nvPicPr>
          <p:cNvPr id="376" name="Shape 376"/>
          <p:cNvPicPr preferRelativeResize="0"/>
          <p:nvPr/>
        </p:nvPicPr>
        <p:blipFill>
          <a:blip r:embed="rId4">
            <a:alphaModFix/>
          </a:blip>
          <a:stretch>
            <a:fillRect/>
          </a:stretch>
        </p:blipFill>
        <p:spPr>
          <a:xfrm>
            <a:off x="7505175" y="4566025"/>
            <a:ext cx="2679624" cy="3085799"/>
          </a:xfrm>
          <a:prstGeom prst="rect">
            <a:avLst/>
          </a:prstGeom>
          <a:noFill/>
          <a:ln>
            <a:noFill/>
          </a:ln>
        </p:spPr>
      </p:pic>
      <p:sp>
        <p:nvSpPr>
          <p:cNvPr id="377" name="Shape 377"/>
          <p:cNvSpPr/>
          <p:nvPr/>
        </p:nvSpPr>
        <p:spPr>
          <a:xfrm>
            <a:off x="6362475" y="2410125"/>
            <a:ext cx="3449100" cy="1534800"/>
          </a:xfrm>
          <a:prstGeom prst="wedgeEllipseCallout">
            <a:avLst>
              <a:gd fmla="val 19760" name="adj1"/>
              <a:gd fmla="val 102373" name="adj2"/>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78" name="Shape 378"/>
          <p:cNvSpPr txBox="1"/>
          <p:nvPr/>
        </p:nvSpPr>
        <p:spPr>
          <a:xfrm>
            <a:off x="6362475" y="2670675"/>
            <a:ext cx="3449100" cy="1013700"/>
          </a:xfrm>
          <a:prstGeom prst="rect">
            <a:avLst/>
          </a:prstGeom>
          <a:noFill/>
          <a:ln>
            <a:noFill/>
          </a:ln>
        </p:spPr>
        <p:txBody>
          <a:bodyPr anchorCtr="0" anchor="t" bIns="91425" lIns="91425" rIns="91425" tIns="91425">
            <a:noAutofit/>
          </a:bodyPr>
          <a:lstStyle/>
          <a:p>
            <a:pPr lvl="0" algn="ctr">
              <a:spcBef>
                <a:spcPts val="0"/>
              </a:spcBef>
              <a:buNone/>
            </a:pPr>
            <a:r>
              <a:rPr lang="en-US" sz="2400">
                <a:latin typeface="Lobster"/>
                <a:ea typeface="Lobster"/>
                <a:cs typeface="Lobster"/>
                <a:sym typeface="Lobster"/>
              </a:rPr>
              <a:t>Yo no vine a terminar con el Imperio Británico.</a:t>
            </a:r>
          </a:p>
        </p:txBody>
      </p:sp>
      <p:sp>
        <p:nvSpPr>
          <p:cNvPr id="379" name="Shape 379"/>
          <p:cNvSpPr txBox="1"/>
          <p:nvPr/>
        </p:nvSpPr>
        <p:spPr>
          <a:xfrm>
            <a:off x="7786400" y="386100"/>
            <a:ext cx="2294100" cy="1534800"/>
          </a:xfrm>
          <a:prstGeom prst="rect">
            <a:avLst/>
          </a:prstGeom>
          <a:noFill/>
          <a:ln>
            <a:noFill/>
          </a:ln>
        </p:spPr>
        <p:txBody>
          <a:bodyPr anchorCtr="0" anchor="t" bIns="91425" lIns="91425" rIns="91425" tIns="91425">
            <a:noAutofit/>
          </a:bodyPr>
          <a:lstStyle/>
          <a:p>
            <a:pPr lvl="0">
              <a:spcBef>
                <a:spcPts val="0"/>
              </a:spcBef>
              <a:buNone/>
            </a:pPr>
            <a:r>
              <a:rPr lang="en-US" sz="6000"/>
              <a:t>1948</a:t>
            </a: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3" name="Shape 383"/>
        <p:cNvGrpSpPr/>
        <p:nvPr/>
      </p:nvGrpSpPr>
      <p:grpSpPr>
        <a:xfrm>
          <a:off x="0" y="0"/>
          <a:ext cx="0" cy="0"/>
          <a:chOff x="0" y="0"/>
          <a:chExt cx="0" cy="0"/>
        </a:xfrm>
      </p:grpSpPr>
      <p:sp>
        <p:nvSpPr>
          <p:cNvPr id="384" name="Shape 384"/>
          <p:cNvSpPr txBox="1"/>
          <p:nvPr/>
        </p:nvSpPr>
        <p:spPr>
          <a:xfrm>
            <a:off x="162625" y="3120375"/>
            <a:ext cx="9755400" cy="1319700"/>
          </a:xfrm>
          <a:prstGeom prst="rect">
            <a:avLst/>
          </a:prstGeom>
          <a:noFill/>
          <a:ln>
            <a:noFill/>
          </a:ln>
        </p:spPr>
        <p:txBody>
          <a:bodyPr anchorCtr="0" anchor="t" bIns="91425" lIns="91425" rIns="91425" tIns="91425">
            <a:noAutofit/>
          </a:bodyPr>
          <a:lstStyle/>
          <a:p>
            <a:pPr lvl="0" algn="just">
              <a:spcBef>
                <a:spcPts val="0"/>
              </a:spcBef>
              <a:buNone/>
            </a:pPr>
            <a:r>
              <a:rPr lang="en-US" sz="2400">
                <a:solidFill>
                  <a:srgbClr val="333333"/>
                </a:solidFill>
                <a:highlight>
                  <a:srgbClr val="FFF0D5"/>
                </a:highlight>
                <a:latin typeface="Trebuchet MS"/>
                <a:ea typeface="Trebuchet MS"/>
                <a:cs typeface="Trebuchet MS"/>
                <a:sym typeface="Trebuchet MS"/>
              </a:rPr>
              <a:t>Todos los </a:t>
            </a:r>
            <a:r>
              <a:rPr lang="en-US" sz="2400">
                <a:highlight>
                  <a:srgbClr val="FFF0D5"/>
                </a:highlight>
                <a:latin typeface="Trebuchet MS"/>
                <a:ea typeface="Trebuchet MS"/>
                <a:cs typeface="Trebuchet MS"/>
                <a:sym typeface="Trebuchet MS"/>
              </a:rPr>
              <a:t>hombres</a:t>
            </a:r>
            <a:r>
              <a:rPr lang="en-US" sz="2400">
                <a:solidFill>
                  <a:srgbClr val="333333"/>
                </a:solidFill>
                <a:highlight>
                  <a:srgbClr val="FFF0D5"/>
                </a:highlight>
                <a:latin typeface="Trebuchet MS"/>
                <a:ea typeface="Trebuchet MS"/>
                <a:cs typeface="Trebuchet MS"/>
                <a:sym typeface="Trebuchet MS"/>
              </a:rPr>
              <a:t> nacen libres e iguales en dignidad y derechos y, dotados como están de razón y conciencia, deben comportarse fraternalmente los unos con los otros.</a:t>
            </a:r>
          </a:p>
        </p:txBody>
      </p:sp>
      <p:sp>
        <p:nvSpPr>
          <p:cNvPr id="385" name="Shape 385"/>
          <p:cNvSpPr txBox="1"/>
          <p:nvPr/>
        </p:nvSpPr>
        <p:spPr>
          <a:xfrm>
            <a:off x="162612" y="0"/>
            <a:ext cx="9755400" cy="1319700"/>
          </a:xfrm>
          <a:prstGeom prst="rect">
            <a:avLst/>
          </a:prstGeom>
          <a:noFill/>
          <a:ln>
            <a:noFill/>
          </a:ln>
        </p:spPr>
        <p:txBody>
          <a:bodyPr anchorCtr="0" anchor="t" bIns="91425" lIns="91425" rIns="91425" tIns="91425">
            <a:noAutofit/>
          </a:bodyPr>
          <a:lstStyle/>
          <a:p>
            <a:pPr lvl="0" rtl="0" algn="ctr">
              <a:spcBef>
                <a:spcPts val="0"/>
              </a:spcBef>
              <a:buNone/>
            </a:pPr>
            <a:r>
              <a:rPr b="1" lang="en-US" sz="4800"/>
              <a:t>1</a:t>
            </a:r>
          </a:p>
          <a:p>
            <a:pPr lvl="0" algn="ctr">
              <a:spcBef>
                <a:spcPts val="0"/>
              </a:spcBef>
              <a:buNone/>
            </a:pPr>
            <a:r>
              <a:rPr lang="en-US" sz="3600"/>
              <a:t>Libres, iguales y fraternales</a:t>
            </a:r>
          </a:p>
        </p:txBody>
      </p:sp>
      <p:sp>
        <p:nvSpPr>
          <p:cNvPr id="386" name="Shape 386"/>
          <p:cNvSpPr txBox="1"/>
          <p:nvPr/>
        </p:nvSpPr>
        <p:spPr>
          <a:xfrm>
            <a:off x="0" y="6240750"/>
            <a:ext cx="10080600" cy="1319700"/>
          </a:xfrm>
          <a:prstGeom prst="rect">
            <a:avLst/>
          </a:prstGeom>
          <a:solidFill>
            <a:srgbClr val="FF0000"/>
          </a:solidFill>
          <a:ln>
            <a:noFill/>
          </a:ln>
        </p:spPr>
        <p:txBody>
          <a:bodyPr anchorCtr="0" anchor="t" bIns="91425" lIns="91425" rIns="91425" tIns="91425">
            <a:noAutofit/>
          </a:bodyPr>
          <a:lstStyle/>
          <a:p>
            <a:pPr lvl="0" rtl="0" algn="ctr">
              <a:spcBef>
                <a:spcPts val="0"/>
              </a:spcBef>
              <a:buNone/>
            </a:pPr>
            <a:r>
              <a:rPr b="1" lang="en-US" sz="3000">
                <a:solidFill>
                  <a:srgbClr val="FFFFFF"/>
                </a:solidFill>
              </a:rPr>
              <a:t>Observaciones</a:t>
            </a:r>
          </a:p>
          <a:p>
            <a:pPr lvl="0" algn="ctr">
              <a:spcBef>
                <a:spcPts val="0"/>
              </a:spcBef>
              <a:buNone/>
            </a:pPr>
            <a:r>
              <a:rPr lang="en-US" sz="3000">
                <a:solidFill>
                  <a:srgbClr val="FFFFFF"/>
                </a:solidFill>
              </a:rPr>
              <a:t>Suele olvidarse la “obligación” de fraternidad</a:t>
            </a:r>
            <a:r>
              <a:rPr lang="en-US" sz="3000">
                <a:solidFill>
                  <a:srgbClr val="888888"/>
                </a:solidFill>
              </a:rPr>
              <a:t>.</a:t>
            </a:r>
          </a:p>
        </p:txBody>
      </p:sp>
      <p:pic>
        <p:nvPicPr>
          <p:cNvPr id="387" name="Shape 387"/>
          <p:cNvPicPr preferRelativeResize="0"/>
          <p:nvPr/>
        </p:nvPicPr>
        <p:blipFill>
          <a:blip r:embed="rId3">
            <a:alphaModFix/>
          </a:blip>
          <a:stretch>
            <a:fillRect/>
          </a:stretch>
        </p:blipFill>
        <p:spPr>
          <a:xfrm>
            <a:off x="8278142" y="0"/>
            <a:ext cx="1802349" cy="883624"/>
          </a:xfrm>
          <a:prstGeom prst="rect">
            <a:avLst/>
          </a:prstGeom>
          <a:noFill/>
          <a:ln>
            <a:noFill/>
          </a:ln>
        </p:spPr>
      </p:pic>
      <p:pic>
        <p:nvPicPr>
          <p:cNvPr id="388" name="Shape 388"/>
          <p:cNvPicPr preferRelativeResize="0"/>
          <p:nvPr/>
        </p:nvPicPr>
        <p:blipFill>
          <a:blip r:embed="rId4">
            <a:alphaModFix/>
          </a:blip>
          <a:stretch>
            <a:fillRect/>
          </a:stretch>
        </p:blipFill>
        <p:spPr>
          <a:xfrm>
            <a:off x="0" y="0"/>
            <a:ext cx="1364200" cy="1211200"/>
          </a:xfrm>
          <a:prstGeom prst="rect">
            <a:avLst/>
          </a:prstGeom>
          <a:noFill/>
          <a:ln>
            <a:noFill/>
          </a:ln>
        </p:spPr>
      </p:pic>
      <p:cxnSp>
        <p:nvCxnSpPr>
          <p:cNvPr id="389" name="Shape 389"/>
          <p:cNvCxnSpPr/>
          <p:nvPr/>
        </p:nvCxnSpPr>
        <p:spPr>
          <a:xfrm>
            <a:off x="1629350" y="3398825"/>
            <a:ext cx="1172100" cy="23100"/>
          </a:xfrm>
          <a:prstGeom prst="straightConnector1">
            <a:avLst/>
          </a:prstGeom>
          <a:noFill/>
          <a:ln cap="flat" cmpd="sng" w="28575">
            <a:solidFill>
              <a:srgbClr val="FF0000"/>
            </a:solidFill>
            <a:prstDash val="solid"/>
            <a:round/>
            <a:headEnd len="lg" w="lg" type="none"/>
            <a:tailEnd len="lg" w="lg" type="none"/>
          </a:ln>
        </p:spPr>
      </p:cxnSp>
      <p:sp>
        <p:nvSpPr>
          <p:cNvPr id="390" name="Shape 390"/>
          <p:cNvSpPr txBox="1"/>
          <p:nvPr/>
        </p:nvSpPr>
        <p:spPr>
          <a:xfrm rot="414">
            <a:off x="1714274" y="2638100"/>
            <a:ext cx="2488800" cy="1544700"/>
          </a:xfrm>
          <a:prstGeom prst="rect">
            <a:avLst/>
          </a:prstGeom>
          <a:noFill/>
          <a:ln>
            <a:noFill/>
          </a:ln>
        </p:spPr>
        <p:txBody>
          <a:bodyPr anchorCtr="0" anchor="t" bIns="91425" lIns="91425" rIns="91425" tIns="91425">
            <a:noAutofit/>
          </a:bodyPr>
          <a:lstStyle/>
          <a:p>
            <a:pPr lvl="0">
              <a:spcBef>
                <a:spcPts val="0"/>
              </a:spcBef>
              <a:buNone/>
            </a:pPr>
            <a:r>
              <a:rPr lang="en-US" sz="3600">
                <a:solidFill>
                  <a:srgbClr val="0B5394"/>
                </a:solidFill>
                <a:latin typeface="Corsiva"/>
                <a:ea typeface="Corsiva"/>
                <a:cs typeface="Corsiva"/>
                <a:sym typeface="Corsiva"/>
              </a:rPr>
              <a:t>seres humanos</a:t>
            </a:r>
          </a:p>
        </p:txBody>
      </p:sp>
      <p:pic>
        <p:nvPicPr>
          <p:cNvPr id="391" name="Shape 391"/>
          <p:cNvPicPr preferRelativeResize="0"/>
          <p:nvPr/>
        </p:nvPicPr>
        <p:blipFill>
          <a:blip r:embed="rId5">
            <a:alphaModFix/>
          </a:blip>
          <a:stretch>
            <a:fillRect/>
          </a:stretch>
        </p:blipFill>
        <p:spPr>
          <a:xfrm>
            <a:off x="4454250" y="1448781"/>
            <a:ext cx="1172100" cy="1671593"/>
          </a:xfrm>
          <a:prstGeom prst="rect">
            <a:avLst/>
          </a:prstGeom>
          <a:noFill/>
          <a:ln>
            <a:noFill/>
          </a:ln>
        </p:spPr>
      </p:pic>
      <p:sp>
        <p:nvSpPr>
          <p:cNvPr id="392" name="Shape 392"/>
          <p:cNvSpPr txBox="1"/>
          <p:nvPr/>
        </p:nvSpPr>
        <p:spPr>
          <a:xfrm>
            <a:off x="5613375" y="1512375"/>
            <a:ext cx="1802400" cy="1544400"/>
          </a:xfrm>
          <a:prstGeom prst="rect">
            <a:avLst/>
          </a:prstGeom>
          <a:noFill/>
          <a:ln>
            <a:noFill/>
          </a:ln>
        </p:spPr>
        <p:txBody>
          <a:bodyPr anchorCtr="0" anchor="t" bIns="91425" lIns="91425" rIns="91425" tIns="91425">
            <a:noAutofit/>
          </a:bodyPr>
          <a:lstStyle/>
          <a:p>
            <a:pPr lvl="0">
              <a:spcBef>
                <a:spcPts val="0"/>
              </a:spcBef>
              <a:buNone/>
            </a:pPr>
            <a:r>
              <a:rPr lang="en-US" sz="1800"/>
              <a:t>Hansa Metha</a:t>
            </a:r>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6" name="Shape 396"/>
        <p:cNvGrpSpPr/>
        <p:nvPr/>
      </p:nvGrpSpPr>
      <p:grpSpPr>
        <a:xfrm>
          <a:off x="0" y="0"/>
          <a:ext cx="0" cy="0"/>
          <a:chOff x="0" y="0"/>
          <a:chExt cx="0" cy="0"/>
        </a:xfrm>
      </p:grpSpPr>
      <p:sp>
        <p:nvSpPr>
          <p:cNvPr id="397" name="Shape 397"/>
          <p:cNvSpPr txBox="1"/>
          <p:nvPr/>
        </p:nvSpPr>
        <p:spPr>
          <a:xfrm>
            <a:off x="92025" y="1865150"/>
            <a:ext cx="9755400" cy="1319700"/>
          </a:xfrm>
          <a:prstGeom prst="rect">
            <a:avLst/>
          </a:prstGeom>
          <a:noFill/>
          <a:ln>
            <a:noFill/>
          </a:ln>
        </p:spPr>
        <p:txBody>
          <a:bodyPr anchorCtr="0" anchor="t" bIns="91425" lIns="91425" rIns="91425" tIns="91425">
            <a:noAutofit/>
          </a:bodyPr>
          <a:lstStyle/>
          <a:p>
            <a:pPr lvl="0" rtl="0" algn="just">
              <a:spcBef>
                <a:spcPts val="0"/>
              </a:spcBef>
              <a:buNone/>
            </a:pPr>
            <a:r>
              <a:rPr lang="en-US" sz="2400">
                <a:solidFill>
                  <a:srgbClr val="333333"/>
                </a:solidFill>
                <a:highlight>
                  <a:srgbClr val="FFF0D5"/>
                </a:highlight>
                <a:latin typeface="Trebuchet MS"/>
                <a:ea typeface="Trebuchet MS"/>
                <a:cs typeface="Trebuchet MS"/>
                <a:sym typeface="Trebuchet MS"/>
              </a:rPr>
              <a:t>Toda persona tiene todos los derechos y libertades proclamados en esta Declaración, sin distinción alguna de raza, color, sexo, idioma, religión, opinión política o de cualquier otra índole, origen nacional o social, posición económica, nacimiento o cualquier otra condición. Además, no se hará distinción alguna fundada en la condición política, jurídica o internacional del país o territorio de cuya jurisdicción dependa una persona, tanto si se trata de un país independiente, como de un territorio bajo administración fiduciaria, no autónomo o sometido a cualquier otra limitación de soberanía.</a:t>
            </a:r>
          </a:p>
        </p:txBody>
      </p:sp>
      <p:sp>
        <p:nvSpPr>
          <p:cNvPr id="398" name="Shape 398"/>
          <p:cNvSpPr txBox="1"/>
          <p:nvPr/>
        </p:nvSpPr>
        <p:spPr>
          <a:xfrm>
            <a:off x="162612" y="253375"/>
            <a:ext cx="9755400" cy="1319700"/>
          </a:xfrm>
          <a:prstGeom prst="rect">
            <a:avLst/>
          </a:prstGeom>
          <a:noFill/>
          <a:ln>
            <a:noFill/>
          </a:ln>
        </p:spPr>
        <p:txBody>
          <a:bodyPr anchorCtr="0" anchor="t" bIns="91425" lIns="91425" rIns="91425" tIns="91425">
            <a:noAutofit/>
          </a:bodyPr>
          <a:lstStyle/>
          <a:p>
            <a:pPr lvl="0" rtl="0" algn="ctr">
              <a:spcBef>
                <a:spcPts val="0"/>
              </a:spcBef>
              <a:buNone/>
            </a:pPr>
            <a:r>
              <a:rPr b="1" lang="en-US" sz="4800"/>
              <a:t>2</a:t>
            </a:r>
          </a:p>
          <a:p>
            <a:pPr lvl="0" rtl="0" algn="ctr">
              <a:spcBef>
                <a:spcPts val="0"/>
              </a:spcBef>
              <a:buNone/>
            </a:pPr>
            <a:r>
              <a:rPr lang="en-US" sz="3600"/>
              <a:t>No discriminación</a:t>
            </a:r>
          </a:p>
        </p:txBody>
      </p:sp>
      <p:sp>
        <p:nvSpPr>
          <p:cNvPr id="399" name="Shape 399"/>
          <p:cNvSpPr txBox="1"/>
          <p:nvPr/>
        </p:nvSpPr>
        <p:spPr>
          <a:xfrm>
            <a:off x="-100" y="5614425"/>
            <a:ext cx="10080600" cy="1946100"/>
          </a:xfrm>
          <a:prstGeom prst="rect">
            <a:avLst/>
          </a:prstGeom>
          <a:solidFill>
            <a:srgbClr val="FF0000"/>
          </a:solidFill>
          <a:ln>
            <a:noFill/>
          </a:ln>
        </p:spPr>
        <p:txBody>
          <a:bodyPr anchorCtr="0" anchor="t" bIns="91425" lIns="91425" rIns="91425" tIns="91425">
            <a:noAutofit/>
          </a:bodyPr>
          <a:lstStyle/>
          <a:p>
            <a:pPr lvl="0" rtl="0" algn="ctr">
              <a:spcBef>
                <a:spcPts val="0"/>
              </a:spcBef>
              <a:buNone/>
            </a:pPr>
            <a:r>
              <a:rPr b="1" lang="en-US" sz="3000">
                <a:solidFill>
                  <a:srgbClr val="FFFFFF"/>
                </a:solidFill>
              </a:rPr>
              <a:t>Observaciones</a:t>
            </a:r>
          </a:p>
          <a:p>
            <a:pPr lvl="0" rtl="0" algn="ctr">
              <a:spcBef>
                <a:spcPts val="0"/>
              </a:spcBef>
              <a:buNone/>
            </a:pPr>
            <a:r>
              <a:rPr lang="en-US" sz="2400">
                <a:solidFill>
                  <a:srgbClr val="FFFFFF"/>
                </a:solidFill>
              </a:rPr>
              <a:t>Habla de “raza”. Habla de “sexo”.No habla de etnia, género ni orientación sexual. Pero abre el juego al decir “o cualquier otra condición”</a:t>
            </a:r>
            <a:r>
              <a:rPr lang="en-US" sz="3000">
                <a:solidFill>
                  <a:srgbClr val="FFFFFF"/>
                </a:solidFill>
              </a:rPr>
              <a:t>.</a:t>
            </a:r>
          </a:p>
        </p:txBody>
      </p:sp>
      <p:pic>
        <p:nvPicPr>
          <p:cNvPr id="400" name="Shape 400"/>
          <p:cNvPicPr preferRelativeResize="0"/>
          <p:nvPr/>
        </p:nvPicPr>
        <p:blipFill>
          <a:blip r:embed="rId3">
            <a:alphaModFix/>
          </a:blip>
          <a:stretch>
            <a:fillRect/>
          </a:stretch>
        </p:blipFill>
        <p:spPr>
          <a:xfrm>
            <a:off x="8278142" y="0"/>
            <a:ext cx="1802349" cy="883624"/>
          </a:xfrm>
          <a:prstGeom prst="rect">
            <a:avLst/>
          </a:prstGeom>
          <a:noFill/>
          <a:ln>
            <a:noFill/>
          </a:ln>
        </p:spPr>
      </p:pic>
      <p:pic>
        <p:nvPicPr>
          <p:cNvPr id="401" name="Shape 401"/>
          <p:cNvPicPr preferRelativeResize="0"/>
          <p:nvPr/>
        </p:nvPicPr>
        <p:blipFill>
          <a:blip r:embed="rId4">
            <a:alphaModFix/>
          </a:blip>
          <a:stretch>
            <a:fillRect/>
          </a:stretch>
        </p:blipFill>
        <p:spPr>
          <a:xfrm>
            <a:off x="0" y="0"/>
            <a:ext cx="1364200" cy="1211200"/>
          </a:xfrm>
          <a:prstGeom prst="rect">
            <a:avLst/>
          </a:prstGeom>
          <a:noFill/>
          <a:ln>
            <a:noFill/>
          </a:ln>
        </p:spPr>
      </p:pic>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5" name="Shape 405"/>
        <p:cNvGrpSpPr/>
        <p:nvPr/>
      </p:nvGrpSpPr>
      <p:grpSpPr>
        <a:xfrm>
          <a:off x="0" y="0"/>
          <a:ext cx="0" cy="0"/>
          <a:chOff x="0" y="0"/>
          <a:chExt cx="0" cy="0"/>
        </a:xfrm>
      </p:grpSpPr>
      <p:sp>
        <p:nvSpPr>
          <p:cNvPr id="406" name="Shape 406"/>
          <p:cNvSpPr txBox="1"/>
          <p:nvPr/>
        </p:nvSpPr>
        <p:spPr>
          <a:xfrm>
            <a:off x="92025" y="3120375"/>
            <a:ext cx="9755400" cy="1319700"/>
          </a:xfrm>
          <a:prstGeom prst="rect">
            <a:avLst/>
          </a:prstGeom>
          <a:noFill/>
          <a:ln>
            <a:noFill/>
          </a:ln>
        </p:spPr>
        <p:txBody>
          <a:bodyPr anchorCtr="0" anchor="t" bIns="91425" lIns="91425" rIns="91425" tIns="91425">
            <a:noAutofit/>
          </a:bodyPr>
          <a:lstStyle/>
          <a:p>
            <a:pPr lvl="0" rtl="0" algn="ctr">
              <a:spcBef>
                <a:spcPts val="0"/>
              </a:spcBef>
              <a:buClr>
                <a:schemeClr val="dk1"/>
              </a:buClr>
              <a:buSzPct val="45833"/>
              <a:buFont typeface="Arial"/>
              <a:buNone/>
            </a:pPr>
            <a:r>
              <a:rPr lang="en-US" sz="2400">
                <a:solidFill>
                  <a:srgbClr val="333333"/>
                </a:solidFill>
                <a:highlight>
                  <a:srgbClr val="FFF0D5"/>
                </a:highlight>
                <a:latin typeface="Trebuchet MS"/>
                <a:ea typeface="Trebuchet MS"/>
                <a:cs typeface="Trebuchet MS"/>
                <a:sym typeface="Trebuchet MS"/>
              </a:rPr>
              <a:t>Todo individuo tiene derecho a la vida, a la libertad y a la seguridad de su persona.</a:t>
            </a:r>
          </a:p>
        </p:txBody>
      </p:sp>
      <p:sp>
        <p:nvSpPr>
          <p:cNvPr id="407" name="Shape 407"/>
          <p:cNvSpPr txBox="1"/>
          <p:nvPr/>
        </p:nvSpPr>
        <p:spPr>
          <a:xfrm>
            <a:off x="162612" y="253375"/>
            <a:ext cx="9755400" cy="1319700"/>
          </a:xfrm>
          <a:prstGeom prst="rect">
            <a:avLst/>
          </a:prstGeom>
          <a:noFill/>
          <a:ln>
            <a:noFill/>
          </a:ln>
        </p:spPr>
        <p:txBody>
          <a:bodyPr anchorCtr="0" anchor="t" bIns="91425" lIns="91425" rIns="91425" tIns="91425">
            <a:noAutofit/>
          </a:bodyPr>
          <a:lstStyle/>
          <a:p>
            <a:pPr lvl="0" rtl="0" algn="ctr">
              <a:spcBef>
                <a:spcPts val="0"/>
              </a:spcBef>
              <a:buNone/>
            </a:pPr>
            <a:r>
              <a:rPr b="1" lang="en-US" sz="4800"/>
              <a:t>3</a:t>
            </a:r>
          </a:p>
          <a:p>
            <a:pPr lvl="0" rtl="0" algn="ctr">
              <a:spcBef>
                <a:spcPts val="0"/>
              </a:spcBef>
              <a:buNone/>
            </a:pPr>
            <a:r>
              <a:rPr lang="en-US" sz="3600"/>
              <a:t>Vida, libertad y seguridad</a:t>
            </a:r>
          </a:p>
        </p:txBody>
      </p:sp>
      <p:sp>
        <p:nvSpPr>
          <p:cNvPr id="408" name="Shape 408"/>
          <p:cNvSpPr txBox="1"/>
          <p:nvPr/>
        </p:nvSpPr>
        <p:spPr>
          <a:xfrm>
            <a:off x="0" y="5614425"/>
            <a:ext cx="10080600" cy="1946100"/>
          </a:xfrm>
          <a:prstGeom prst="rect">
            <a:avLst/>
          </a:prstGeom>
          <a:solidFill>
            <a:srgbClr val="FF0000"/>
          </a:solidFill>
          <a:ln>
            <a:noFill/>
          </a:ln>
        </p:spPr>
        <p:txBody>
          <a:bodyPr anchorCtr="0" anchor="t" bIns="91425" lIns="91425" rIns="91425" tIns="91425">
            <a:noAutofit/>
          </a:bodyPr>
          <a:lstStyle/>
          <a:p>
            <a:pPr lvl="0" rtl="0" algn="ctr">
              <a:spcBef>
                <a:spcPts val="0"/>
              </a:spcBef>
              <a:buNone/>
            </a:pPr>
            <a:r>
              <a:rPr b="1" lang="en-US" sz="3000">
                <a:solidFill>
                  <a:srgbClr val="FFFFFF"/>
                </a:solidFill>
              </a:rPr>
              <a:t>Observaciones</a:t>
            </a:r>
          </a:p>
          <a:p>
            <a:pPr lvl="0" rtl="0" algn="ctr">
              <a:spcBef>
                <a:spcPts val="0"/>
              </a:spcBef>
              <a:buNone/>
            </a:pPr>
            <a:r>
              <a:t/>
            </a:r>
            <a:endParaRPr sz="2400">
              <a:solidFill>
                <a:srgbClr val="FFFFFF"/>
              </a:solidFill>
            </a:endParaRPr>
          </a:p>
          <a:p>
            <a:pPr lvl="0" rtl="0" algn="ctr">
              <a:spcBef>
                <a:spcPts val="0"/>
              </a:spcBef>
              <a:buNone/>
            </a:pPr>
            <a:r>
              <a:rPr lang="en-US" sz="2400">
                <a:solidFill>
                  <a:srgbClr val="FFFFFF"/>
                </a:solidFill>
              </a:rPr>
              <a:t>¿Pena de muerte? ¿Libertad para oprimir, para explotar? “Libertad” corporal.</a:t>
            </a:r>
          </a:p>
        </p:txBody>
      </p:sp>
      <p:pic>
        <p:nvPicPr>
          <p:cNvPr id="409" name="Shape 409"/>
          <p:cNvPicPr preferRelativeResize="0"/>
          <p:nvPr/>
        </p:nvPicPr>
        <p:blipFill>
          <a:blip r:embed="rId3">
            <a:alphaModFix/>
          </a:blip>
          <a:stretch>
            <a:fillRect/>
          </a:stretch>
        </p:blipFill>
        <p:spPr>
          <a:xfrm>
            <a:off x="8278142" y="0"/>
            <a:ext cx="1802349" cy="883624"/>
          </a:xfrm>
          <a:prstGeom prst="rect">
            <a:avLst/>
          </a:prstGeom>
          <a:noFill/>
          <a:ln>
            <a:noFill/>
          </a:ln>
        </p:spPr>
      </p:pic>
      <p:pic>
        <p:nvPicPr>
          <p:cNvPr id="410" name="Shape 410"/>
          <p:cNvPicPr preferRelativeResize="0"/>
          <p:nvPr/>
        </p:nvPicPr>
        <p:blipFill>
          <a:blip r:embed="rId4">
            <a:alphaModFix/>
          </a:blip>
          <a:stretch>
            <a:fillRect/>
          </a:stretch>
        </p:blipFill>
        <p:spPr>
          <a:xfrm>
            <a:off x="0" y="0"/>
            <a:ext cx="1364200" cy="1211200"/>
          </a:xfrm>
          <a:prstGeom prst="rect">
            <a:avLst/>
          </a:prstGeom>
          <a:noFill/>
          <a:ln>
            <a:noFill/>
          </a:ln>
        </p:spPr>
      </p:pic>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4" name="Shape 414"/>
        <p:cNvGrpSpPr/>
        <p:nvPr/>
      </p:nvGrpSpPr>
      <p:grpSpPr>
        <a:xfrm>
          <a:off x="0" y="0"/>
          <a:ext cx="0" cy="0"/>
          <a:chOff x="0" y="0"/>
          <a:chExt cx="0" cy="0"/>
        </a:xfrm>
      </p:grpSpPr>
      <p:sp>
        <p:nvSpPr>
          <p:cNvPr id="415" name="Shape 415"/>
          <p:cNvSpPr txBox="1"/>
          <p:nvPr/>
        </p:nvSpPr>
        <p:spPr>
          <a:xfrm>
            <a:off x="92025" y="3120375"/>
            <a:ext cx="9755400" cy="1319700"/>
          </a:xfrm>
          <a:prstGeom prst="rect">
            <a:avLst/>
          </a:prstGeom>
          <a:noFill/>
          <a:ln>
            <a:noFill/>
          </a:ln>
        </p:spPr>
        <p:txBody>
          <a:bodyPr anchorCtr="0" anchor="t" bIns="91425" lIns="91425" rIns="91425" tIns="91425">
            <a:noAutofit/>
          </a:bodyPr>
          <a:lstStyle/>
          <a:p>
            <a:pPr lvl="0" rtl="0" algn="ctr">
              <a:spcBef>
                <a:spcPts val="0"/>
              </a:spcBef>
              <a:buNone/>
            </a:pPr>
            <a:r>
              <a:rPr lang="en-US" sz="2400">
                <a:solidFill>
                  <a:srgbClr val="333333"/>
                </a:solidFill>
                <a:highlight>
                  <a:srgbClr val="FFF0D5"/>
                </a:highlight>
                <a:latin typeface="Trebuchet MS"/>
                <a:ea typeface="Trebuchet MS"/>
                <a:cs typeface="Trebuchet MS"/>
                <a:sym typeface="Trebuchet MS"/>
              </a:rPr>
              <a:t>Nadie estará sometido a esclavitud ni a servidumbre, la esclavitud y la trata de esclavos están prohibidas en todas sus formas.</a:t>
            </a:r>
          </a:p>
        </p:txBody>
      </p:sp>
      <p:sp>
        <p:nvSpPr>
          <p:cNvPr id="416" name="Shape 416"/>
          <p:cNvSpPr txBox="1"/>
          <p:nvPr/>
        </p:nvSpPr>
        <p:spPr>
          <a:xfrm>
            <a:off x="162612" y="253375"/>
            <a:ext cx="9755400" cy="1319700"/>
          </a:xfrm>
          <a:prstGeom prst="rect">
            <a:avLst/>
          </a:prstGeom>
          <a:noFill/>
          <a:ln>
            <a:noFill/>
          </a:ln>
        </p:spPr>
        <p:txBody>
          <a:bodyPr anchorCtr="0" anchor="t" bIns="91425" lIns="91425" rIns="91425" tIns="91425">
            <a:noAutofit/>
          </a:bodyPr>
          <a:lstStyle/>
          <a:p>
            <a:pPr lvl="0" rtl="0" algn="ctr">
              <a:spcBef>
                <a:spcPts val="0"/>
              </a:spcBef>
              <a:buNone/>
            </a:pPr>
            <a:r>
              <a:rPr b="1" lang="en-US" sz="4800"/>
              <a:t>4</a:t>
            </a:r>
          </a:p>
          <a:p>
            <a:pPr lvl="0" rtl="0" algn="ctr">
              <a:spcBef>
                <a:spcPts val="0"/>
              </a:spcBef>
              <a:buNone/>
            </a:pPr>
            <a:r>
              <a:rPr lang="en-US" sz="3600"/>
              <a:t>Esclavitud</a:t>
            </a:r>
          </a:p>
        </p:txBody>
      </p:sp>
      <p:sp>
        <p:nvSpPr>
          <p:cNvPr id="417" name="Shape 417"/>
          <p:cNvSpPr txBox="1"/>
          <p:nvPr/>
        </p:nvSpPr>
        <p:spPr>
          <a:xfrm>
            <a:off x="-100" y="5614425"/>
            <a:ext cx="10080600" cy="1946100"/>
          </a:xfrm>
          <a:prstGeom prst="rect">
            <a:avLst/>
          </a:prstGeom>
          <a:solidFill>
            <a:srgbClr val="FF0000"/>
          </a:solidFill>
          <a:ln>
            <a:noFill/>
          </a:ln>
        </p:spPr>
        <p:txBody>
          <a:bodyPr anchorCtr="0" anchor="t" bIns="91425" lIns="91425" rIns="91425" tIns="91425">
            <a:noAutofit/>
          </a:bodyPr>
          <a:lstStyle/>
          <a:p>
            <a:pPr lvl="0" rtl="0" algn="ctr">
              <a:spcBef>
                <a:spcPts val="0"/>
              </a:spcBef>
              <a:buNone/>
            </a:pPr>
            <a:r>
              <a:rPr b="1" lang="en-US" sz="3000">
                <a:solidFill>
                  <a:srgbClr val="FFFFFF"/>
                </a:solidFill>
              </a:rPr>
              <a:t>Observaciones</a:t>
            </a:r>
          </a:p>
          <a:p>
            <a:pPr lvl="0" rtl="0" algn="ctr">
              <a:spcBef>
                <a:spcPts val="0"/>
              </a:spcBef>
              <a:buNone/>
            </a:pPr>
            <a:r>
              <a:t/>
            </a:r>
            <a:endParaRPr sz="2400">
              <a:solidFill>
                <a:srgbClr val="FFFFFF"/>
              </a:solidFill>
            </a:endParaRPr>
          </a:p>
          <a:p>
            <a:pPr lvl="0" rtl="0" algn="ctr">
              <a:spcBef>
                <a:spcPts val="0"/>
              </a:spcBef>
              <a:buNone/>
            </a:pPr>
            <a:r>
              <a:rPr lang="en-US" sz="2400">
                <a:solidFill>
                  <a:srgbClr val="FFFFFF"/>
                </a:solidFill>
              </a:rPr>
              <a:t>¿El trabajo en negro no es esclavitud? ¿El trabajo no sindicalizado no es esclavitud? ¿Qué es esclavitud?</a:t>
            </a:r>
          </a:p>
        </p:txBody>
      </p:sp>
      <p:pic>
        <p:nvPicPr>
          <p:cNvPr id="418" name="Shape 418"/>
          <p:cNvPicPr preferRelativeResize="0"/>
          <p:nvPr/>
        </p:nvPicPr>
        <p:blipFill>
          <a:blip r:embed="rId3">
            <a:alphaModFix/>
          </a:blip>
          <a:stretch>
            <a:fillRect/>
          </a:stretch>
        </p:blipFill>
        <p:spPr>
          <a:xfrm>
            <a:off x="8278142" y="0"/>
            <a:ext cx="1802349" cy="883624"/>
          </a:xfrm>
          <a:prstGeom prst="rect">
            <a:avLst/>
          </a:prstGeom>
          <a:noFill/>
          <a:ln>
            <a:noFill/>
          </a:ln>
        </p:spPr>
      </p:pic>
      <p:pic>
        <p:nvPicPr>
          <p:cNvPr id="419" name="Shape 419"/>
          <p:cNvPicPr preferRelativeResize="0"/>
          <p:nvPr/>
        </p:nvPicPr>
        <p:blipFill>
          <a:blip r:embed="rId4">
            <a:alphaModFix/>
          </a:blip>
          <a:stretch>
            <a:fillRect/>
          </a:stretch>
        </p:blipFill>
        <p:spPr>
          <a:xfrm>
            <a:off x="0" y="0"/>
            <a:ext cx="1364200" cy="1211200"/>
          </a:xfrm>
          <a:prstGeom prst="rect">
            <a:avLst/>
          </a:prstGeom>
          <a:noFill/>
          <a:ln>
            <a:noFill/>
          </a:ln>
        </p:spPr>
      </p:pic>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3" name="Shape 423"/>
        <p:cNvGrpSpPr/>
        <p:nvPr/>
      </p:nvGrpSpPr>
      <p:grpSpPr>
        <a:xfrm>
          <a:off x="0" y="0"/>
          <a:ext cx="0" cy="0"/>
          <a:chOff x="0" y="0"/>
          <a:chExt cx="0" cy="0"/>
        </a:xfrm>
      </p:grpSpPr>
      <p:sp>
        <p:nvSpPr>
          <p:cNvPr id="424" name="Shape 424"/>
          <p:cNvSpPr txBox="1"/>
          <p:nvPr/>
        </p:nvSpPr>
        <p:spPr>
          <a:xfrm>
            <a:off x="92025" y="3120375"/>
            <a:ext cx="9755400" cy="1319700"/>
          </a:xfrm>
          <a:prstGeom prst="rect">
            <a:avLst/>
          </a:prstGeom>
          <a:noFill/>
          <a:ln>
            <a:noFill/>
          </a:ln>
        </p:spPr>
        <p:txBody>
          <a:bodyPr anchorCtr="0" anchor="t" bIns="91425" lIns="91425" rIns="91425" tIns="91425">
            <a:noAutofit/>
          </a:bodyPr>
          <a:lstStyle/>
          <a:p>
            <a:pPr lvl="0" rtl="0" algn="ctr">
              <a:spcBef>
                <a:spcPts val="0"/>
              </a:spcBef>
              <a:buNone/>
            </a:pPr>
            <a:r>
              <a:rPr lang="en-US" sz="2400">
                <a:solidFill>
                  <a:srgbClr val="333333"/>
                </a:solidFill>
                <a:highlight>
                  <a:srgbClr val="FFF0D5"/>
                </a:highlight>
                <a:latin typeface="Trebuchet MS"/>
                <a:ea typeface="Trebuchet MS"/>
                <a:cs typeface="Trebuchet MS"/>
                <a:sym typeface="Trebuchet MS"/>
              </a:rPr>
              <a:t>Nadie será sometido a torturas ni a penas o tratos crueles, inhumanos o degradantes.</a:t>
            </a:r>
          </a:p>
        </p:txBody>
      </p:sp>
      <p:sp>
        <p:nvSpPr>
          <p:cNvPr id="425" name="Shape 425"/>
          <p:cNvSpPr txBox="1"/>
          <p:nvPr/>
        </p:nvSpPr>
        <p:spPr>
          <a:xfrm>
            <a:off x="162612" y="253375"/>
            <a:ext cx="9755400" cy="1319700"/>
          </a:xfrm>
          <a:prstGeom prst="rect">
            <a:avLst/>
          </a:prstGeom>
          <a:noFill/>
          <a:ln>
            <a:noFill/>
          </a:ln>
        </p:spPr>
        <p:txBody>
          <a:bodyPr anchorCtr="0" anchor="t" bIns="91425" lIns="91425" rIns="91425" tIns="91425">
            <a:noAutofit/>
          </a:bodyPr>
          <a:lstStyle/>
          <a:p>
            <a:pPr lvl="0" rtl="0" algn="ctr">
              <a:spcBef>
                <a:spcPts val="0"/>
              </a:spcBef>
              <a:buNone/>
            </a:pPr>
            <a:r>
              <a:rPr b="1" lang="en-US" sz="4800"/>
              <a:t>5</a:t>
            </a:r>
          </a:p>
          <a:p>
            <a:pPr lvl="0" rtl="0" algn="ctr">
              <a:spcBef>
                <a:spcPts val="0"/>
              </a:spcBef>
              <a:buNone/>
            </a:pPr>
            <a:r>
              <a:rPr lang="en-US" sz="3600"/>
              <a:t>Tortura</a:t>
            </a:r>
          </a:p>
        </p:txBody>
      </p:sp>
      <p:sp>
        <p:nvSpPr>
          <p:cNvPr id="426" name="Shape 426"/>
          <p:cNvSpPr txBox="1"/>
          <p:nvPr/>
        </p:nvSpPr>
        <p:spPr>
          <a:xfrm>
            <a:off x="-100" y="5614425"/>
            <a:ext cx="10080600" cy="1946100"/>
          </a:xfrm>
          <a:prstGeom prst="rect">
            <a:avLst/>
          </a:prstGeom>
          <a:solidFill>
            <a:srgbClr val="FF0000"/>
          </a:solidFill>
          <a:ln>
            <a:noFill/>
          </a:ln>
        </p:spPr>
        <p:txBody>
          <a:bodyPr anchorCtr="0" anchor="t" bIns="91425" lIns="91425" rIns="91425" tIns="91425">
            <a:noAutofit/>
          </a:bodyPr>
          <a:lstStyle/>
          <a:p>
            <a:pPr lvl="0" rtl="0" algn="ctr">
              <a:spcBef>
                <a:spcPts val="0"/>
              </a:spcBef>
              <a:buNone/>
            </a:pPr>
            <a:r>
              <a:rPr b="1" lang="en-US" sz="3000">
                <a:solidFill>
                  <a:srgbClr val="FFFFFF"/>
                </a:solidFill>
              </a:rPr>
              <a:t>Observaciones</a:t>
            </a:r>
          </a:p>
          <a:p>
            <a:pPr lvl="0" rtl="0" algn="ctr">
              <a:spcBef>
                <a:spcPts val="0"/>
              </a:spcBef>
              <a:buNone/>
            </a:pPr>
            <a:r>
              <a:t/>
            </a:r>
            <a:endParaRPr sz="2400">
              <a:solidFill>
                <a:srgbClr val="FFFFFF"/>
              </a:solidFill>
            </a:endParaRPr>
          </a:p>
          <a:p>
            <a:pPr lvl="0" rtl="0" algn="ctr">
              <a:spcBef>
                <a:spcPts val="0"/>
              </a:spcBef>
              <a:buNone/>
            </a:pPr>
            <a:r>
              <a:rPr lang="en-US" sz="2400">
                <a:solidFill>
                  <a:srgbClr val="FFFFFF"/>
                </a:solidFill>
              </a:rPr>
              <a:t>Bush.</a:t>
            </a:r>
          </a:p>
        </p:txBody>
      </p:sp>
      <p:pic>
        <p:nvPicPr>
          <p:cNvPr id="427" name="Shape 427"/>
          <p:cNvPicPr preferRelativeResize="0"/>
          <p:nvPr/>
        </p:nvPicPr>
        <p:blipFill>
          <a:blip r:embed="rId3">
            <a:alphaModFix/>
          </a:blip>
          <a:stretch>
            <a:fillRect/>
          </a:stretch>
        </p:blipFill>
        <p:spPr>
          <a:xfrm>
            <a:off x="8278142" y="0"/>
            <a:ext cx="1802349" cy="883624"/>
          </a:xfrm>
          <a:prstGeom prst="rect">
            <a:avLst/>
          </a:prstGeom>
          <a:noFill/>
          <a:ln>
            <a:noFill/>
          </a:ln>
        </p:spPr>
      </p:pic>
      <p:pic>
        <p:nvPicPr>
          <p:cNvPr id="428" name="Shape 428"/>
          <p:cNvPicPr preferRelativeResize="0"/>
          <p:nvPr/>
        </p:nvPicPr>
        <p:blipFill>
          <a:blip r:embed="rId4">
            <a:alphaModFix/>
          </a:blip>
          <a:stretch>
            <a:fillRect/>
          </a:stretch>
        </p:blipFill>
        <p:spPr>
          <a:xfrm>
            <a:off x="0" y="0"/>
            <a:ext cx="1364200" cy="1211200"/>
          </a:xfrm>
          <a:prstGeom prst="rect">
            <a:avLst/>
          </a:prstGeom>
          <a:noFill/>
          <a:ln>
            <a:noFill/>
          </a:ln>
        </p:spPr>
      </p:pic>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2" name="Shape 432"/>
        <p:cNvGrpSpPr/>
        <p:nvPr/>
      </p:nvGrpSpPr>
      <p:grpSpPr>
        <a:xfrm>
          <a:off x="0" y="0"/>
          <a:ext cx="0" cy="0"/>
          <a:chOff x="0" y="0"/>
          <a:chExt cx="0" cy="0"/>
        </a:xfrm>
      </p:grpSpPr>
      <p:sp>
        <p:nvSpPr>
          <p:cNvPr id="433" name="Shape 433"/>
          <p:cNvSpPr txBox="1"/>
          <p:nvPr/>
        </p:nvSpPr>
        <p:spPr>
          <a:xfrm>
            <a:off x="92025" y="3120375"/>
            <a:ext cx="9755400" cy="1319700"/>
          </a:xfrm>
          <a:prstGeom prst="rect">
            <a:avLst/>
          </a:prstGeom>
          <a:noFill/>
          <a:ln>
            <a:noFill/>
          </a:ln>
        </p:spPr>
        <p:txBody>
          <a:bodyPr anchorCtr="0" anchor="t" bIns="91425" lIns="91425" rIns="91425" tIns="91425">
            <a:noAutofit/>
          </a:bodyPr>
          <a:lstStyle/>
          <a:p>
            <a:pPr lvl="0" rtl="0" algn="ctr">
              <a:spcBef>
                <a:spcPts val="0"/>
              </a:spcBef>
              <a:buNone/>
            </a:pPr>
            <a:r>
              <a:rPr lang="en-US" sz="2400">
                <a:solidFill>
                  <a:srgbClr val="333333"/>
                </a:solidFill>
                <a:highlight>
                  <a:srgbClr val="FFF0D5"/>
                </a:highlight>
                <a:latin typeface="Trebuchet MS"/>
                <a:ea typeface="Trebuchet MS"/>
                <a:cs typeface="Trebuchet MS"/>
                <a:sym typeface="Trebuchet MS"/>
              </a:rPr>
              <a:t>Todo ser humano tiene derecho, en todas partes, al reconocimiento de su personalidad jurídica.</a:t>
            </a:r>
          </a:p>
        </p:txBody>
      </p:sp>
      <p:sp>
        <p:nvSpPr>
          <p:cNvPr id="434" name="Shape 434"/>
          <p:cNvSpPr txBox="1"/>
          <p:nvPr/>
        </p:nvSpPr>
        <p:spPr>
          <a:xfrm>
            <a:off x="162612" y="253375"/>
            <a:ext cx="9755400" cy="1319700"/>
          </a:xfrm>
          <a:prstGeom prst="rect">
            <a:avLst/>
          </a:prstGeom>
          <a:noFill/>
          <a:ln>
            <a:noFill/>
          </a:ln>
        </p:spPr>
        <p:txBody>
          <a:bodyPr anchorCtr="0" anchor="t" bIns="91425" lIns="91425" rIns="91425" tIns="91425">
            <a:noAutofit/>
          </a:bodyPr>
          <a:lstStyle/>
          <a:p>
            <a:pPr lvl="0" rtl="0" algn="ctr">
              <a:spcBef>
                <a:spcPts val="0"/>
              </a:spcBef>
              <a:buNone/>
            </a:pPr>
            <a:r>
              <a:rPr b="1" lang="en-US" sz="4800"/>
              <a:t>6</a:t>
            </a:r>
          </a:p>
          <a:p>
            <a:pPr lvl="0" rtl="0" algn="ctr">
              <a:spcBef>
                <a:spcPts val="0"/>
              </a:spcBef>
              <a:buNone/>
            </a:pPr>
            <a:r>
              <a:rPr lang="en-US" sz="3600"/>
              <a:t>Sujeto</a:t>
            </a:r>
          </a:p>
        </p:txBody>
      </p:sp>
      <p:sp>
        <p:nvSpPr>
          <p:cNvPr id="435" name="Shape 435"/>
          <p:cNvSpPr txBox="1"/>
          <p:nvPr/>
        </p:nvSpPr>
        <p:spPr>
          <a:xfrm>
            <a:off x="-100" y="5614425"/>
            <a:ext cx="10080600" cy="1946100"/>
          </a:xfrm>
          <a:prstGeom prst="rect">
            <a:avLst/>
          </a:prstGeom>
          <a:solidFill>
            <a:srgbClr val="FF0000"/>
          </a:solidFill>
          <a:ln>
            <a:noFill/>
          </a:ln>
        </p:spPr>
        <p:txBody>
          <a:bodyPr anchorCtr="0" anchor="t" bIns="91425" lIns="91425" rIns="91425" tIns="91425">
            <a:noAutofit/>
          </a:bodyPr>
          <a:lstStyle/>
          <a:p>
            <a:pPr lvl="0" rtl="0" algn="ctr">
              <a:spcBef>
                <a:spcPts val="0"/>
              </a:spcBef>
              <a:buNone/>
            </a:pPr>
            <a:r>
              <a:rPr b="1" lang="en-US" sz="3000">
                <a:solidFill>
                  <a:srgbClr val="FFFFFF"/>
                </a:solidFill>
              </a:rPr>
              <a:t>Observaciones</a:t>
            </a:r>
          </a:p>
          <a:p>
            <a:pPr lvl="0" rtl="0" algn="ctr">
              <a:spcBef>
                <a:spcPts val="0"/>
              </a:spcBef>
              <a:buNone/>
            </a:pPr>
            <a:r>
              <a:t/>
            </a:r>
            <a:endParaRPr sz="2400">
              <a:solidFill>
                <a:srgbClr val="FFFFFF"/>
              </a:solidFill>
            </a:endParaRPr>
          </a:p>
          <a:p>
            <a:pPr lvl="0" rtl="0" algn="ctr">
              <a:spcBef>
                <a:spcPts val="0"/>
              </a:spcBef>
              <a:buNone/>
            </a:pPr>
            <a:r>
              <a:rPr lang="en-US" sz="2400">
                <a:solidFill>
                  <a:srgbClr val="FFFFFF"/>
                </a:solidFill>
              </a:rPr>
              <a:t>Sin sindicato un trabajador no tiene personalidad jurídica</a:t>
            </a:r>
          </a:p>
        </p:txBody>
      </p:sp>
      <p:pic>
        <p:nvPicPr>
          <p:cNvPr id="436" name="Shape 436"/>
          <p:cNvPicPr preferRelativeResize="0"/>
          <p:nvPr/>
        </p:nvPicPr>
        <p:blipFill>
          <a:blip r:embed="rId3">
            <a:alphaModFix/>
          </a:blip>
          <a:stretch>
            <a:fillRect/>
          </a:stretch>
        </p:blipFill>
        <p:spPr>
          <a:xfrm>
            <a:off x="8278142" y="0"/>
            <a:ext cx="1802349" cy="883624"/>
          </a:xfrm>
          <a:prstGeom prst="rect">
            <a:avLst/>
          </a:prstGeom>
          <a:noFill/>
          <a:ln>
            <a:noFill/>
          </a:ln>
        </p:spPr>
      </p:pic>
      <p:pic>
        <p:nvPicPr>
          <p:cNvPr id="437" name="Shape 437"/>
          <p:cNvPicPr preferRelativeResize="0"/>
          <p:nvPr/>
        </p:nvPicPr>
        <p:blipFill>
          <a:blip r:embed="rId4">
            <a:alphaModFix/>
          </a:blip>
          <a:stretch>
            <a:fillRect/>
          </a:stretch>
        </p:blipFill>
        <p:spPr>
          <a:xfrm>
            <a:off x="0" y="0"/>
            <a:ext cx="1364200" cy="1211200"/>
          </a:xfrm>
          <a:prstGeom prst="rect">
            <a:avLst/>
          </a:prstGeom>
          <a:noFill/>
          <a:ln>
            <a:noFill/>
          </a:ln>
        </p:spPr>
      </p:pic>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1" name="Shape 441"/>
        <p:cNvGrpSpPr/>
        <p:nvPr/>
      </p:nvGrpSpPr>
      <p:grpSpPr>
        <a:xfrm>
          <a:off x="0" y="0"/>
          <a:ext cx="0" cy="0"/>
          <a:chOff x="0" y="0"/>
          <a:chExt cx="0" cy="0"/>
        </a:xfrm>
      </p:grpSpPr>
      <p:sp>
        <p:nvSpPr>
          <p:cNvPr id="442" name="Shape 442"/>
          <p:cNvSpPr txBox="1"/>
          <p:nvPr/>
        </p:nvSpPr>
        <p:spPr>
          <a:xfrm>
            <a:off x="92025" y="3120375"/>
            <a:ext cx="9755400" cy="1319700"/>
          </a:xfrm>
          <a:prstGeom prst="rect">
            <a:avLst/>
          </a:prstGeom>
          <a:noFill/>
          <a:ln>
            <a:noFill/>
          </a:ln>
        </p:spPr>
        <p:txBody>
          <a:bodyPr anchorCtr="0" anchor="t" bIns="91425" lIns="91425" rIns="91425" tIns="91425">
            <a:noAutofit/>
          </a:bodyPr>
          <a:lstStyle/>
          <a:p>
            <a:pPr lvl="0" rtl="0" algn="ctr">
              <a:spcBef>
                <a:spcPts val="0"/>
              </a:spcBef>
              <a:buNone/>
            </a:pPr>
            <a:r>
              <a:rPr lang="en-US" sz="2400">
                <a:solidFill>
                  <a:srgbClr val="333333"/>
                </a:solidFill>
                <a:highlight>
                  <a:srgbClr val="FFF0D5"/>
                </a:highlight>
                <a:latin typeface="Trebuchet MS"/>
                <a:ea typeface="Trebuchet MS"/>
                <a:cs typeface="Trebuchet MS"/>
                <a:sym typeface="Trebuchet MS"/>
              </a:rPr>
              <a:t>Todos son iguales ante la ley y tienen, sin distinción, derecho a igual protección de la ley. Todos tienen derecho a igual protección contra toda discriminación que infrinja esta Declaración y contra toda provocación a tal discriminación.</a:t>
            </a:r>
          </a:p>
        </p:txBody>
      </p:sp>
      <p:sp>
        <p:nvSpPr>
          <p:cNvPr id="443" name="Shape 443"/>
          <p:cNvSpPr txBox="1"/>
          <p:nvPr/>
        </p:nvSpPr>
        <p:spPr>
          <a:xfrm>
            <a:off x="162612" y="253375"/>
            <a:ext cx="9755400" cy="1319700"/>
          </a:xfrm>
          <a:prstGeom prst="rect">
            <a:avLst/>
          </a:prstGeom>
          <a:noFill/>
          <a:ln>
            <a:noFill/>
          </a:ln>
        </p:spPr>
        <p:txBody>
          <a:bodyPr anchorCtr="0" anchor="t" bIns="91425" lIns="91425" rIns="91425" tIns="91425">
            <a:noAutofit/>
          </a:bodyPr>
          <a:lstStyle/>
          <a:p>
            <a:pPr lvl="0" rtl="0" algn="ctr">
              <a:spcBef>
                <a:spcPts val="0"/>
              </a:spcBef>
              <a:buNone/>
            </a:pPr>
            <a:r>
              <a:rPr b="1" lang="en-US" sz="4800"/>
              <a:t>7</a:t>
            </a:r>
          </a:p>
          <a:p>
            <a:pPr lvl="0" rtl="0" algn="ctr">
              <a:spcBef>
                <a:spcPts val="0"/>
              </a:spcBef>
              <a:buNone/>
            </a:pPr>
            <a:r>
              <a:rPr lang="en-US" sz="3600"/>
              <a:t>Igualdad ante la ley</a:t>
            </a:r>
          </a:p>
        </p:txBody>
      </p:sp>
      <p:sp>
        <p:nvSpPr>
          <p:cNvPr id="444" name="Shape 444"/>
          <p:cNvSpPr txBox="1"/>
          <p:nvPr/>
        </p:nvSpPr>
        <p:spPr>
          <a:xfrm>
            <a:off x="-100" y="5614425"/>
            <a:ext cx="10080600" cy="1946100"/>
          </a:xfrm>
          <a:prstGeom prst="rect">
            <a:avLst/>
          </a:prstGeom>
          <a:solidFill>
            <a:srgbClr val="FF0000"/>
          </a:solidFill>
          <a:ln>
            <a:noFill/>
          </a:ln>
        </p:spPr>
        <p:txBody>
          <a:bodyPr anchorCtr="0" anchor="t" bIns="91425" lIns="91425" rIns="91425" tIns="91425">
            <a:noAutofit/>
          </a:bodyPr>
          <a:lstStyle/>
          <a:p>
            <a:pPr lvl="0" rtl="0" algn="ctr">
              <a:spcBef>
                <a:spcPts val="0"/>
              </a:spcBef>
              <a:buNone/>
            </a:pPr>
            <a:r>
              <a:rPr b="1" lang="en-US" sz="3000">
                <a:solidFill>
                  <a:srgbClr val="FFFFFF"/>
                </a:solidFill>
              </a:rPr>
              <a:t>Observaciones</a:t>
            </a:r>
          </a:p>
          <a:p>
            <a:pPr lvl="0" rtl="0" algn="ctr">
              <a:spcBef>
                <a:spcPts val="0"/>
              </a:spcBef>
              <a:buNone/>
            </a:pPr>
            <a:r>
              <a:t/>
            </a:r>
            <a:endParaRPr sz="2400">
              <a:solidFill>
                <a:srgbClr val="FFFFFF"/>
              </a:solidFill>
            </a:endParaRPr>
          </a:p>
          <a:p>
            <a:pPr lvl="0" rtl="0" algn="ctr">
              <a:spcBef>
                <a:spcPts val="0"/>
              </a:spcBef>
              <a:buNone/>
            </a:pPr>
            <a:r>
              <a:rPr lang="en-US" sz="2400">
                <a:solidFill>
                  <a:srgbClr val="FFFFFF"/>
                </a:solidFill>
              </a:rPr>
              <a:t>“Ante la ley”. ¿Y la igualdad del art. 1? Igualdad y diversidad. Igualdad y discriminación positiva. ¿Igual no es lo mismo que idéntico? ¿Qué es igualdad?</a:t>
            </a:r>
          </a:p>
        </p:txBody>
      </p:sp>
      <p:pic>
        <p:nvPicPr>
          <p:cNvPr id="445" name="Shape 445"/>
          <p:cNvPicPr preferRelativeResize="0"/>
          <p:nvPr/>
        </p:nvPicPr>
        <p:blipFill>
          <a:blip r:embed="rId3">
            <a:alphaModFix/>
          </a:blip>
          <a:stretch>
            <a:fillRect/>
          </a:stretch>
        </p:blipFill>
        <p:spPr>
          <a:xfrm>
            <a:off x="8278142" y="0"/>
            <a:ext cx="1802349" cy="883624"/>
          </a:xfrm>
          <a:prstGeom prst="rect">
            <a:avLst/>
          </a:prstGeom>
          <a:noFill/>
          <a:ln>
            <a:noFill/>
          </a:ln>
        </p:spPr>
      </p:pic>
      <p:pic>
        <p:nvPicPr>
          <p:cNvPr id="446" name="Shape 446"/>
          <p:cNvPicPr preferRelativeResize="0"/>
          <p:nvPr/>
        </p:nvPicPr>
        <p:blipFill>
          <a:blip r:embed="rId4">
            <a:alphaModFix/>
          </a:blip>
          <a:stretch>
            <a:fillRect/>
          </a:stretch>
        </p:blipFill>
        <p:spPr>
          <a:xfrm>
            <a:off x="0" y="0"/>
            <a:ext cx="1364200" cy="1211200"/>
          </a:xfrm>
          <a:prstGeom prst="rect">
            <a:avLst/>
          </a:prstGeom>
          <a:noFill/>
          <a:ln>
            <a:noFill/>
          </a:ln>
        </p:spPr>
      </p:pic>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0" name="Shape 450"/>
        <p:cNvGrpSpPr/>
        <p:nvPr/>
      </p:nvGrpSpPr>
      <p:grpSpPr>
        <a:xfrm>
          <a:off x="0" y="0"/>
          <a:ext cx="0" cy="0"/>
          <a:chOff x="0" y="0"/>
          <a:chExt cx="0" cy="0"/>
        </a:xfrm>
      </p:grpSpPr>
      <p:sp>
        <p:nvSpPr>
          <p:cNvPr id="451" name="Shape 451"/>
          <p:cNvSpPr txBox="1"/>
          <p:nvPr/>
        </p:nvSpPr>
        <p:spPr>
          <a:xfrm>
            <a:off x="92025" y="3120375"/>
            <a:ext cx="9755400" cy="1319700"/>
          </a:xfrm>
          <a:prstGeom prst="rect">
            <a:avLst/>
          </a:prstGeom>
          <a:noFill/>
          <a:ln>
            <a:noFill/>
          </a:ln>
        </p:spPr>
        <p:txBody>
          <a:bodyPr anchorCtr="0" anchor="t" bIns="91425" lIns="91425" rIns="91425" tIns="91425">
            <a:noAutofit/>
          </a:bodyPr>
          <a:lstStyle/>
          <a:p>
            <a:pPr lvl="0" rtl="0" algn="ctr">
              <a:spcBef>
                <a:spcPts val="0"/>
              </a:spcBef>
              <a:buNone/>
            </a:pPr>
            <a:r>
              <a:rPr lang="en-US" sz="2400">
                <a:solidFill>
                  <a:srgbClr val="333333"/>
                </a:solidFill>
                <a:highlight>
                  <a:srgbClr val="FFF0D5"/>
                </a:highlight>
                <a:latin typeface="Trebuchet MS"/>
                <a:ea typeface="Trebuchet MS"/>
                <a:cs typeface="Trebuchet MS"/>
                <a:sym typeface="Trebuchet MS"/>
              </a:rPr>
              <a:t>Toda persona tiene derecho a un recurso efectivo ante los tribunales nacionales competentes, que la ampare contra actos que violen sus derechos fundamentales reconocidos por la constitución o por la ley.</a:t>
            </a:r>
          </a:p>
        </p:txBody>
      </p:sp>
      <p:sp>
        <p:nvSpPr>
          <p:cNvPr id="452" name="Shape 452"/>
          <p:cNvSpPr txBox="1"/>
          <p:nvPr/>
        </p:nvSpPr>
        <p:spPr>
          <a:xfrm>
            <a:off x="162612" y="253375"/>
            <a:ext cx="9755400" cy="1319700"/>
          </a:xfrm>
          <a:prstGeom prst="rect">
            <a:avLst/>
          </a:prstGeom>
          <a:noFill/>
          <a:ln>
            <a:noFill/>
          </a:ln>
        </p:spPr>
        <p:txBody>
          <a:bodyPr anchorCtr="0" anchor="t" bIns="91425" lIns="91425" rIns="91425" tIns="91425">
            <a:noAutofit/>
          </a:bodyPr>
          <a:lstStyle/>
          <a:p>
            <a:pPr lvl="0" rtl="0" algn="ctr">
              <a:spcBef>
                <a:spcPts val="0"/>
              </a:spcBef>
              <a:buNone/>
            </a:pPr>
            <a:r>
              <a:rPr b="1" lang="en-US" sz="4800"/>
              <a:t>8</a:t>
            </a:r>
          </a:p>
          <a:p>
            <a:pPr lvl="0" rtl="0" algn="ctr">
              <a:spcBef>
                <a:spcPts val="0"/>
              </a:spcBef>
              <a:buNone/>
            </a:pPr>
            <a:r>
              <a:rPr lang="en-US" sz="3600"/>
              <a:t>Habeas corpus, amparo, habeas data</a:t>
            </a:r>
          </a:p>
        </p:txBody>
      </p:sp>
      <p:sp>
        <p:nvSpPr>
          <p:cNvPr id="453" name="Shape 453"/>
          <p:cNvSpPr txBox="1"/>
          <p:nvPr/>
        </p:nvSpPr>
        <p:spPr>
          <a:xfrm>
            <a:off x="-100" y="5614425"/>
            <a:ext cx="10080600" cy="1946100"/>
          </a:xfrm>
          <a:prstGeom prst="rect">
            <a:avLst/>
          </a:prstGeom>
          <a:solidFill>
            <a:srgbClr val="FF0000"/>
          </a:solidFill>
          <a:ln>
            <a:noFill/>
          </a:ln>
        </p:spPr>
        <p:txBody>
          <a:bodyPr anchorCtr="0" anchor="t" bIns="91425" lIns="91425" rIns="91425" tIns="91425">
            <a:noAutofit/>
          </a:bodyPr>
          <a:lstStyle/>
          <a:p>
            <a:pPr lvl="0" rtl="0" algn="ctr">
              <a:spcBef>
                <a:spcPts val="0"/>
              </a:spcBef>
              <a:buNone/>
            </a:pPr>
            <a:r>
              <a:rPr b="1" lang="en-US" sz="3000">
                <a:solidFill>
                  <a:srgbClr val="FFFFFF"/>
                </a:solidFill>
              </a:rPr>
              <a:t>Observaciones</a:t>
            </a:r>
          </a:p>
          <a:p>
            <a:pPr lvl="0" rtl="0" algn="ctr">
              <a:spcBef>
                <a:spcPts val="0"/>
              </a:spcBef>
              <a:buNone/>
            </a:pPr>
            <a:r>
              <a:t/>
            </a:r>
            <a:endParaRPr sz="2400">
              <a:solidFill>
                <a:srgbClr val="FFFFFF"/>
              </a:solidFill>
            </a:endParaRPr>
          </a:p>
          <a:p>
            <a:pPr lvl="0" rtl="0" algn="ctr">
              <a:spcBef>
                <a:spcPts val="0"/>
              </a:spcBef>
              <a:buNone/>
            </a:pPr>
            <a:r>
              <a:t/>
            </a:r>
            <a:endParaRPr sz="3000">
              <a:solidFill>
                <a:srgbClr val="888888"/>
              </a:solidFill>
            </a:endParaRPr>
          </a:p>
        </p:txBody>
      </p:sp>
      <p:pic>
        <p:nvPicPr>
          <p:cNvPr id="454" name="Shape 454"/>
          <p:cNvPicPr preferRelativeResize="0"/>
          <p:nvPr/>
        </p:nvPicPr>
        <p:blipFill>
          <a:blip r:embed="rId3">
            <a:alphaModFix/>
          </a:blip>
          <a:stretch>
            <a:fillRect/>
          </a:stretch>
        </p:blipFill>
        <p:spPr>
          <a:xfrm>
            <a:off x="8278142" y="0"/>
            <a:ext cx="1802349" cy="883624"/>
          </a:xfrm>
          <a:prstGeom prst="rect">
            <a:avLst/>
          </a:prstGeom>
          <a:noFill/>
          <a:ln>
            <a:noFill/>
          </a:ln>
        </p:spPr>
      </p:pic>
      <p:pic>
        <p:nvPicPr>
          <p:cNvPr id="455" name="Shape 455"/>
          <p:cNvPicPr preferRelativeResize="0"/>
          <p:nvPr/>
        </p:nvPicPr>
        <p:blipFill>
          <a:blip r:embed="rId4">
            <a:alphaModFix/>
          </a:blip>
          <a:stretch>
            <a:fillRect/>
          </a:stretch>
        </p:blipFill>
        <p:spPr>
          <a:xfrm>
            <a:off x="0" y="0"/>
            <a:ext cx="1364200" cy="1211200"/>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0" name="Shape 120"/>
        <p:cNvGrpSpPr/>
        <p:nvPr/>
      </p:nvGrpSpPr>
      <p:grpSpPr>
        <a:xfrm>
          <a:off x="0" y="0"/>
          <a:ext cx="0" cy="0"/>
          <a:chOff x="0" y="0"/>
          <a:chExt cx="0" cy="0"/>
        </a:xfrm>
      </p:grpSpPr>
      <p:sp>
        <p:nvSpPr>
          <p:cNvPr id="121" name="Shape 121"/>
          <p:cNvSpPr txBox="1"/>
          <p:nvPr/>
        </p:nvSpPr>
        <p:spPr>
          <a:xfrm>
            <a:off x="360025" y="1271950"/>
            <a:ext cx="9396900" cy="2902800"/>
          </a:xfrm>
          <a:prstGeom prst="rect">
            <a:avLst/>
          </a:prstGeom>
          <a:noFill/>
          <a:ln>
            <a:noFill/>
          </a:ln>
        </p:spPr>
        <p:txBody>
          <a:bodyPr anchorCtr="1" anchor="t" bIns="45000" lIns="90000" rIns="90000" tIns="45000">
            <a:noAutofit/>
          </a:bodyPr>
          <a:lstStyle/>
          <a:p>
            <a:pPr indent="0" lvl="0" marL="0" marR="0" rtl="0" algn="ctr">
              <a:lnSpc>
                <a:spcPct val="100000"/>
              </a:lnSpc>
              <a:spcBef>
                <a:spcPts val="0"/>
              </a:spcBef>
              <a:spcAft>
                <a:spcPts val="0"/>
              </a:spcAft>
              <a:buSzPct val="25000"/>
              <a:buNone/>
            </a:pPr>
            <a:r>
              <a:rPr b="0" i="0" lang="en-US" sz="7200" u="none" cap="none" strike="noStrike">
                <a:solidFill>
                  <a:srgbClr val="741B47"/>
                </a:solidFill>
                <a:latin typeface="Lobster"/>
                <a:ea typeface="Lobster"/>
                <a:cs typeface="Lobster"/>
                <a:sym typeface="Lobster"/>
              </a:rPr>
              <a:t>¿Con qué imágen...</a:t>
            </a:r>
          </a:p>
          <a:p>
            <a:pPr indent="0" lvl="0" marL="0" marR="0" rtl="0" algn="ctr">
              <a:lnSpc>
                <a:spcPct val="100000"/>
              </a:lnSpc>
              <a:spcBef>
                <a:spcPts val="0"/>
              </a:spcBef>
              <a:spcAft>
                <a:spcPts val="0"/>
              </a:spcAft>
              <a:buNone/>
            </a:pPr>
            <a:r>
              <a:t/>
            </a:r>
            <a:endParaRPr sz="6600"/>
          </a:p>
          <a:p>
            <a:pPr indent="0" lvl="0" marL="0" marR="0" rtl="0" algn="ctr">
              <a:lnSpc>
                <a:spcPct val="100000"/>
              </a:lnSpc>
              <a:spcBef>
                <a:spcPts val="0"/>
              </a:spcBef>
              <a:spcAft>
                <a:spcPts val="0"/>
              </a:spcAft>
              <a:buSzPct val="25000"/>
              <a:buNone/>
            </a:pPr>
            <a:r>
              <a:rPr lang="en-US" sz="6600">
                <a:latin typeface="Lobster"/>
                <a:ea typeface="Lobster"/>
                <a:cs typeface="Lobster"/>
                <a:sym typeface="Lobster"/>
              </a:rPr>
              <a:t>...</a:t>
            </a:r>
            <a:r>
              <a:rPr i="0" lang="en-US" sz="6600" u="none" cap="none" strike="noStrike">
                <a:solidFill>
                  <a:srgbClr val="000000"/>
                </a:solidFill>
                <a:latin typeface="Lobster"/>
                <a:ea typeface="Lobster"/>
                <a:cs typeface="Lobster"/>
                <a:sym typeface="Lobster"/>
              </a:rPr>
              <a:t>empezarías un curso de derechos humanos?</a:t>
            </a: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9" name="Shape 459"/>
        <p:cNvGrpSpPr/>
        <p:nvPr/>
      </p:nvGrpSpPr>
      <p:grpSpPr>
        <a:xfrm>
          <a:off x="0" y="0"/>
          <a:ext cx="0" cy="0"/>
          <a:chOff x="0" y="0"/>
          <a:chExt cx="0" cy="0"/>
        </a:xfrm>
      </p:grpSpPr>
      <p:sp>
        <p:nvSpPr>
          <p:cNvPr id="460" name="Shape 460"/>
          <p:cNvSpPr txBox="1"/>
          <p:nvPr/>
        </p:nvSpPr>
        <p:spPr>
          <a:xfrm>
            <a:off x="92025" y="3120375"/>
            <a:ext cx="9755400" cy="1319700"/>
          </a:xfrm>
          <a:prstGeom prst="rect">
            <a:avLst/>
          </a:prstGeom>
          <a:noFill/>
          <a:ln>
            <a:noFill/>
          </a:ln>
        </p:spPr>
        <p:txBody>
          <a:bodyPr anchorCtr="0" anchor="t" bIns="91425" lIns="91425" rIns="91425" tIns="91425">
            <a:noAutofit/>
          </a:bodyPr>
          <a:lstStyle/>
          <a:p>
            <a:pPr lvl="0" rtl="0" algn="ctr">
              <a:spcBef>
                <a:spcPts val="0"/>
              </a:spcBef>
              <a:buNone/>
            </a:pPr>
            <a:r>
              <a:rPr lang="en-US" sz="2400">
                <a:solidFill>
                  <a:srgbClr val="333333"/>
                </a:solidFill>
                <a:highlight>
                  <a:srgbClr val="FFF0D5"/>
                </a:highlight>
                <a:latin typeface="Trebuchet MS"/>
                <a:ea typeface="Trebuchet MS"/>
                <a:cs typeface="Trebuchet MS"/>
                <a:sym typeface="Trebuchet MS"/>
              </a:rPr>
              <a:t>Nadie podrá ser arbitrariamente detenido, preso ni desterrado.</a:t>
            </a:r>
          </a:p>
        </p:txBody>
      </p:sp>
      <p:sp>
        <p:nvSpPr>
          <p:cNvPr id="461" name="Shape 461"/>
          <p:cNvSpPr txBox="1"/>
          <p:nvPr/>
        </p:nvSpPr>
        <p:spPr>
          <a:xfrm>
            <a:off x="162612" y="253375"/>
            <a:ext cx="9755400" cy="1319700"/>
          </a:xfrm>
          <a:prstGeom prst="rect">
            <a:avLst/>
          </a:prstGeom>
          <a:noFill/>
          <a:ln>
            <a:noFill/>
          </a:ln>
        </p:spPr>
        <p:txBody>
          <a:bodyPr anchorCtr="0" anchor="t" bIns="91425" lIns="91425" rIns="91425" tIns="91425">
            <a:noAutofit/>
          </a:bodyPr>
          <a:lstStyle/>
          <a:p>
            <a:pPr lvl="0" rtl="0" algn="ctr">
              <a:spcBef>
                <a:spcPts val="0"/>
              </a:spcBef>
              <a:buNone/>
            </a:pPr>
            <a:r>
              <a:rPr b="1" lang="en-US" sz="4800"/>
              <a:t>9</a:t>
            </a:r>
          </a:p>
          <a:p>
            <a:pPr lvl="0" rtl="0" algn="ctr">
              <a:spcBef>
                <a:spcPts val="0"/>
              </a:spcBef>
              <a:buNone/>
            </a:pPr>
            <a:r>
              <a:rPr lang="en-US" sz="3600"/>
              <a:t>Detención arbitraria</a:t>
            </a:r>
          </a:p>
        </p:txBody>
      </p:sp>
      <p:sp>
        <p:nvSpPr>
          <p:cNvPr id="462" name="Shape 462"/>
          <p:cNvSpPr txBox="1"/>
          <p:nvPr/>
        </p:nvSpPr>
        <p:spPr>
          <a:xfrm>
            <a:off x="-100" y="5614425"/>
            <a:ext cx="10080600" cy="1946100"/>
          </a:xfrm>
          <a:prstGeom prst="rect">
            <a:avLst/>
          </a:prstGeom>
          <a:solidFill>
            <a:srgbClr val="FF0000"/>
          </a:solidFill>
          <a:ln>
            <a:noFill/>
          </a:ln>
        </p:spPr>
        <p:txBody>
          <a:bodyPr anchorCtr="0" anchor="t" bIns="91425" lIns="91425" rIns="91425" tIns="91425">
            <a:noAutofit/>
          </a:bodyPr>
          <a:lstStyle/>
          <a:p>
            <a:pPr lvl="0" rtl="0" algn="ctr">
              <a:spcBef>
                <a:spcPts val="0"/>
              </a:spcBef>
              <a:buNone/>
            </a:pPr>
            <a:r>
              <a:rPr b="1" lang="en-US" sz="3000">
                <a:solidFill>
                  <a:srgbClr val="FFFFFF"/>
                </a:solidFill>
              </a:rPr>
              <a:t>Observaciones</a:t>
            </a:r>
          </a:p>
          <a:p>
            <a:pPr lvl="0" rtl="0" algn="ctr">
              <a:spcBef>
                <a:spcPts val="0"/>
              </a:spcBef>
              <a:buNone/>
            </a:pPr>
            <a:r>
              <a:t/>
            </a:r>
            <a:endParaRPr sz="2400">
              <a:solidFill>
                <a:srgbClr val="FFFFFF"/>
              </a:solidFill>
            </a:endParaRPr>
          </a:p>
          <a:p>
            <a:pPr lvl="0" rtl="0" algn="ctr">
              <a:spcBef>
                <a:spcPts val="0"/>
              </a:spcBef>
              <a:buNone/>
            </a:pPr>
            <a:r>
              <a:t/>
            </a:r>
            <a:endParaRPr sz="3000">
              <a:solidFill>
                <a:srgbClr val="888888"/>
              </a:solidFill>
            </a:endParaRPr>
          </a:p>
        </p:txBody>
      </p:sp>
      <p:pic>
        <p:nvPicPr>
          <p:cNvPr id="463" name="Shape 463"/>
          <p:cNvPicPr preferRelativeResize="0"/>
          <p:nvPr/>
        </p:nvPicPr>
        <p:blipFill>
          <a:blip r:embed="rId3">
            <a:alphaModFix/>
          </a:blip>
          <a:stretch>
            <a:fillRect/>
          </a:stretch>
        </p:blipFill>
        <p:spPr>
          <a:xfrm>
            <a:off x="8278142" y="0"/>
            <a:ext cx="1802349" cy="883624"/>
          </a:xfrm>
          <a:prstGeom prst="rect">
            <a:avLst/>
          </a:prstGeom>
          <a:noFill/>
          <a:ln>
            <a:noFill/>
          </a:ln>
        </p:spPr>
      </p:pic>
      <p:pic>
        <p:nvPicPr>
          <p:cNvPr id="464" name="Shape 464"/>
          <p:cNvPicPr preferRelativeResize="0"/>
          <p:nvPr/>
        </p:nvPicPr>
        <p:blipFill>
          <a:blip r:embed="rId4">
            <a:alphaModFix/>
          </a:blip>
          <a:stretch>
            <a:fillRect/>
          </a:stretch>
        </p:blipFill>
        <p:spPr>
          <a:xfrm>
            <a:off x="0" y="0"/>
            <a:ext cx="1364200" cy="1211200"/>
          </a:xfrm>
          <a:prstGeom prst="rect">
            <a:avLst/>
          </a:prstGeom>
          <a:noFill/>
          <a:ln>
            <a:noFill/>
          </a:ln>
        </p:spPr>
      </p:pic>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8" name="Shape 468"/>
        <p:cNvGrpSpPr/>
        <p:nvPr/>
      </p:nvGrpSpPr>
      <p:grpSpPr>
        <a:xfrm>
          <a:off x="0" y="0"/>
          <a:ext cx="0" cy="0"/>
          <a:chOff x="0" y="0"/>
          <a:chExt cx="0" cy="0"/>
        </a:xfrm>
      </p:grpSpPr>
      <p:sp>
        <p:nvSpPr>
          <p:cNvPr id="469" name="Shape 469"/>
          <p:cNvSpPr txBox="1"/>
          <p:nvPr/>
        </p:nvSpPr>
        <p:spPr>
          <a:xfrm>
            <a:off x="92025" y="3120375"/>
            <a:ext cx="9755400" cy="1319700"/>
          </a:xfrm>
          <a:prstGeom prst="rect">
            <a:avLst/>
          </a:prstGeom>
          <a:noFill/>
          <a:ln>
            <a:noFill/>
          </a:ln>
        </p:spPr>
        <p:txBody>
          <a:bodyPr anchorCtr="0" anchor="t" bIns="91425" lIns="91425" rIns="91425" tIns="91425">
            <a:noAutofit/>
          </a:bodyPr>
          <a:lstStyle/>
          <a:p>
            <a:pPr lvl="0" rtl="0" algn="ctr">
              <a:spcBef>
                <a:spcPts val="0"/>
              </a:spcBef>
              <a:buNone/>
            </a:pPr>
            <a:r>
              <a:rPr lang="en-US" sz="2400">
                <a:solidFill>
                  <a:srgbClr val="333333"/>
                </a:solidFill>
                <a:highlight>
                  <a:srgbClr val="FFF0D5"/>
                </a:highlight>
                <a:latin typeface="Trebuchet MS"/>
                <a:ea typeface="Trebuchet MS"/>
                <a:cs typeface="Trebuchet MS"/>
                <a:sym typeface="Trebuchet MS"/>
              </a:rPr>
              <a:t>Toda persona tiene derecho, en condiciones de plena igualdad, a ser oída públicamente y con justicia por un tribunal independiente e imparcial, para la determinación de sus derechos y obligaciones o para el examen de cualquier acusación contra ella en materia penal.</a:t>
            </a:r>
          </a:p>
        </p:txBody>
      </p:sp>
      <p:sp>
        <p:nvSpPr>
          <p:cNvPr id="470" name="Shape 470"/>
          <p:cNvSpPr txBox="1"/>
          <p:nvPr/>
        </p:nvSpPr>
        <p:spPr>
          <a:xfrm>
            <a:off x="162612" y="253375"/>
            <a:ext cx="9755400" cy="1319700"/>
          </a:xfrm>
          <a:prstGeom prst="rect">
            <a:avLst/>
          </a:prstGeom>
          <a:noFill/>
          <a:ln>
            <a:noFill/>
          </a:ln>
        </p:spPr>
        <p:txBody>
          <a:bodyPr anchorCtr="0" anchor="t" bIns="91425" lIns="91425" rIns="91425" tIns="91425">
            <a:noAutofit/>
          </a:bodyPr>
          <a:lstStyle/>
          <a:p>
            <a:pPr lvl="0" rtl="0" algn="ctr">
              <a:spcBef>
                <a:spcPts val="0"/>
              </a:spcBef>
              <a:buNone/>
            </a:pPr>
            <a:r>
              <a:rPr b="1" lang="en-US" sz="4800"/>
              <a:t>10</a:t>
            </a:r>
          </a:p>
          <a:p>
            <a:pPr lvl="0" rtl="0" algn="ctr">
              <a:spcBef>
                <a:spcPts val="0"/>
              </a:spcBef>
              <a:buNone/>
            </a:pPr>
            <a:r>
              <a:rPr lang="en-US" sz="3600"/>
              <a:t>Garantías (1)</a:t>
            </a:r>
            <a:br>
              <a:rPr lang="en-US" sz="3600"/>
            </a:br>
            <a:r>
              <a:rPr lang="en-US" sz="3600"/>
              <a:t>Juicio justo</a:t>
            </a:r>
          </a:p>
        </p:txBody>
      </p:sp>
      <p:sp>
        <p:nvSpPr>
          <p:cNvPr id="471" name="Shape 471"/>
          <p:cNvSpPr txBox="1"/>
          <p:nvPr/>
        </p:nvSpPr>
        <p:spPr>
          <a:xfrm>
            <a:off x="-100" y="5614425"/>
            <a:ext cx="10080600" cy="1946100"/>
          </a:xfrm>
          <a:prstGeom prst="rect">
            <a:avLst/>
          </a:prstGeom>
          <a:solidFill>
            <a:srgbClr val="FF0000"/>
          </a:solidFill>
          <a:ln>
            <a:noFill/>
          </a:ln>
        </p:spPr>
        <p:txBody>
          <a:bodyPr anchorCtr="0" anchor="t" bIns="91425" lIns="91425" rIns="91425" tIns="91425">
            <a:noAutofit/>
          </a:bodyPr>
          <a:lstStyle/>
          <a:p>
            <a:pPr lvl="0" rtl="0" algn="ctr">
              <a:spcBef>
                <a:spcPts val="0"/>
              </a:spcBef>
              <a:buNone/>
            </a:pPr>
            <a:r>
              <a:rPr b="1" lang="en-US" sz="3000">
                <a:solidFill>
                  <a:srgbClr val="FFFFFF"/>
                </a:solidFill>
              </a:rPr>
              <a:t>Observaciones</a:t>
            </a:r>
          </a:p>
          <a:p>
            <a:pPr lvl="0" rtl="0" algn="ctr">
              <a:spcBef>
                <a:spcPts val="0"/>
              </a:spcBef>
              <a:buNone/>
            </a:pPr>
            <a:r>
              <a:t/>
            </a:r>
            <a:endParaRPr sz="2400">
              <a:solidFill>
                <a:srgbClr val="FFFFFF"/>
              </a:solidFill>
            </a:endParaRPr>
          </a:p>
          <a:p>
            <a:pPr lvl="0" rtl="0" algn="ctr">
              <a:spcBef>
                <a:spcPts val="0"/>
              </a:spcBef>
              <a:buNone/>
            </a:pPr>
            <a:r>
              <a:t/>
            </a:r>
            <a:endParaRPr sz="3000">
              <a:solidFill>
                <a:srgbClr val="888888"/>
              </a:solidFill>
            </a:endParaRPr>
          </a:p>
        </p:txBody>
      </p:sp>
      <p:pic>
        <p:nvPicPr>
          <p:cNvPr id="472" name="Shape 472"/>
          <p:cNvPicPr preferRelativeResize="0"/>
          <p:nvPr/>
        </p:nvPicPr>
        <p:blipFill>
          <a:blip r:embed="rId3">
            <a:alphaModFix/>
          </a:blip>
          <a:stretch>
            <a:fillRect/>
          </a:stretch>
        </p:blipFill>
        <p:spPr>
          <a:xfrm>
            <a:off x="8278142" y="0"/>
            <a:ext cx="1802349" cy="883624"/>
          </a:xfrm>
          <a:prstGeom prst="rect">
            <a:avLst/>
          </a:prstGeom>
          <a:noFill/>
          <a:ln>
            <a:noFill/>
          </a:ln>
        </p:spPr>
      </p:pic>
      <p:pic>
        <p:nvPicPr>
          <p:cNvPr id="473" name="Shape 473"/>
          <p:cNvPicPr preferRelativeResize="0"/>
          <p:nvPr/>
        </p:nvPicPr>
        <p:blipFill>
          <a:blip r:embed="rId4">
            <a:alphaModFix/>
          </a:blip>
          <a:stretch>
            <a:fillRect/>
          </a:stretch>
        </p:blipFill>
        <p:spPr>
          <a:xfrm>
            <a:off x="0" y="0"/>
            <a:ext cx="1364200" cy="1211200"/>
          </a:xfrm>
          <a:prstGeom prst="rect">
            <a:avLst/>
          </a:prstGeom>
          <a:noFill/>
          <a:ln>
            <a:noFill/>
          </a:ln>
        </p:spPr>
      </p:pic>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7" name="Shape 477"/>
        <p:cNvGrpSpPr/>
        <p:nvPr/>
      </p:nvGrpSpPr>
      <p:grpSpPr>
        <a:xfrm>
          <a:off x="0" y="0"/>
          <a:ext cx="0" cy="0"/>
          <a:chOff x="0" y="0"/>
          <a:chExt cx="0" cy="0"/>
        </a:xfrm>
      </p:grpSpPr>
      <p:sp>
        <p:nvSpPr>
          <p:cNvPr id="478" name="Shape 478"/>
          <p:cNvSpPr txBox="1"/>
          <p:nvPr/>
        </p:nvSpPr>
        <p:spPr>
          <a:xfrm>
            <a:off x="162500" y="1831350"/>
            <a:ext cx="9755400" cy="1319700"/>
          </a:xfrm>
          <a:prstGeom prst="rect">
            <a:avLst/>
          </a:prstGeom>
          <a:noFill/>
          <a:ln>
            <a:noFill/>
          </a:ln>
        </p:spPr>
        <p:txBody>
          <a:bodyPr anchorCtr="0" anchor="t" bIns="91425" lIns="91425" rIns="91425" tIns="91425">
            <a:noAutofit/>
          </a:bodyPr>
          <a:lstStyle/>
          <a:p>
            <a:pPr indent="-381000" lvl="0" marL="533400" marR="139700" rtl="0" algn="just">
              <a:lnSpc>
                <a:spcPct val="100000"/>
              </a:lnSpc>
              <a:spcBef>
                <a:spcPts val="1100"/>
              </a:spcBef>
              <a:spcAft>
                <a:spcPts val="1100"/>
              </a:spcAft>
              <a:buClr>
                <a:srgbClr val="333333"/>
              </a:buClr>
              <a:buSzPct val="100000"/>
              <a:buFont typeface="Trebuchet MS"/>
              <a:buAutoNum type="arabicPeriod"/>
            </a:pPr>
            <a:r>
              <a:rPr lang="en-US" sz="2400">
                <a:solidFill>
                  <a:srgbClr val="333333"/>
                </a:solidFill>
                <a:highlight>
                  <a:srgbClr val="FFF0D5"/>
                </a:highlight>
                <a:latin typeface="Trebuchet MS"/>
                <a:ea typeface="Trebuchet MS"/>
                <a:cs typeface="Trebuchet MS"/>
                <a:sym typeface="Trebuchet MS"/>
              </a:rPr>
              <a:t>Toda persona acusada de delito tiene derecho a que se presuma  su inocencia mientras no se pruebe su culpabilidad, conforme a la ley y en juicio público en el que se le hayan asegurado todas las garantías necesarias para su defensa.</a:t>
            </a:r>
          </a:p>
          <a:p>
            <a:pPr indent="-381000" lvl="0" marL="533400" marR="139700" rtl="0" algn="just">
              <a:lnSpc>
                <a:spcPct val="100000"/>
              </a:lnSpc>
              <a:spcBef>
                <a:spcPts val="1100"/>
              </a:spcBef>
              <a:spcAft>
                <a:spcPts val="1100"/>
              </a:spcAft>
              <a:buClr>
                <a:srgbClr val="333333"/>
              </a:buClr>
              <a:buSzPct val="100000"/>
              <a:buFont typeface="Trebuchet MS"/>
              <a:buAutoNum type="arabicPeriod"/>
            </a:pPr>
            <a:r>
              <a:rPr lang="en-US" sz="2400">
                <a:solidFill>
                  <a:srgbClr val="333333"/>
                </a:solidFill>
                <a:highlight>
                  <a:srgbClr val="FFF0D5"/>
                </a:highlight>
                <a:latin typeface="Trebuchet MS"/>
                <a:ea typeface="Trebuchet MS"/>
                <a:cs typeface="Trebuchet MS"/>
                <a:sym typeface="Trebuchet MS"/>
              </a:rPr>
              <a:t>Nadie será condenado por actos u omisiones que en el momento de cometerse no fueron delictivos según el Derecho nacional o internacional. Tampoco se impondrá pena más grave que la aplicable en el momento de la comisión del delito.</a:t>
            </a:r>
          </a:p>
          <a:p>
            <a:pPr lvl="0" rtl="0" algn="ctr">
              <a:spcBef>
                <a:spcPts val="0"/>
              </a:spcBef>
              <a:buNone/>
            </a:pPr>
            <a:r>
              <a:t/>
            </a:r>
            <a:endParaRPr sz="2400">
              <a:solidFill>
                <a:srgbClr val="333333"/>
              </a:solidFill>
              <a:highlight>
                <a:srgbClr val="FFF0D5"/>
              </a:highlight>
              <a:latin typeface="Trebuchet MS"/>
              <a:ea typeface="Trebuchet MS"/>
              <a:cs typeface="Trebuchet MS"/>
              <a:sym typeface="Trebuchet MS"/>
            </a:endParaRPr>
          </a:p>
        </p:txBody>
      </p:sp>
      <p:sp>
        <p:nvSpPr>
          <p:cNvPr id="479" name="Shape 479"/>
          <p:cNvSpPr txBox="1"/>
          <p:nvPr/>
        </p:nvSpPr>
        <p:spPr>
          <a:xfrm>
            <a:off x="162612" y="253375"/>
            <a:ext cx="9755400" cy="1319700"/>
          </a:xfrm>
          <a:prstGeom prst="rect">
            <a:avLst/>
          </a:prstGeom>
          <a:noFill/>
          <a:ln>
            <a:noFill/>
          </a:ln>
        </p:spPr>
        <p:txBody>
          <a:bodyPr anchorCtr="0" anchor="t" bIns="91425" lIns="91425" rIns="91425" tIns="91425">
            <a:noAutofit/>
          </a:bodyPr>
          <a:lstStyle/>
          <a:p>
            <a:pPr lvl="0" rtl="0" algn="ctr">
              <a:spcBef>
                <a:spcPts val="0"/>
              </a:spcBef>
              <a:buNone/>
            </a:pPr>
            <a:r>
              <a:rPr b="1" lang="en-US" sz="4800"/>
              <a:t>11</a:t>
            </a:r>
          </a:p>
          <a:p>
            <a:pPr lvl="0" rtl="0" algn="ctr">
              <a:spcBef>
                <a:spcPts val="0"/>
              </a:spcBef>
              <a:buNone/>
            </a:pPr>
            <a:r>
              <a:rPr lang="en-US" sz="3600"/>
              <a:t>Garantías (2)</a:t>
            </a:r>
          </a:p>
        </p:txBody>
      </p:sp>
      <p:sp>
        <p:nvSpPr>
          <p:cNvPr id="480" name="Shape 480"/>
          <p:cNvSpPr txBox="1"/>
          <p:nvPr/>
        </p:nvSpPr>
        <p:spPr>
          <a:xfrm>
            <a:off x="-100" y="5614425"/>
            <a:ext cx="10080600" cy="1946100"/>
          </a:xfrm>
          <a:prstGeom prst="rect">
            <a:avLst/>
          </a:prstGeom>
          <a:solidFill>
            <a:srgbClr val="FF0000"/>
          </a:solidFill>
          <a:ln>
            <a:noFill/>
          </a:ln>
        </p:spPr>
        <p:txBody>
          <a:bodyPr anchorCtr="0" anchor="t" bIns="91425" lIns="91425" rIns="91425" tIns="91425">
            <a:noAutofit/>
          </a:bodyPr>
          <a:lstStyle/>
          <a:p>
            <a:pPr lvl="0" rtl="0" algn="ctr">
              <a:spcBef>
                <a:spcPts val="0"/>
              </a:spcBef>
              <a:buNone/>
            </a:pPr>
            <a:r>
              <a:rPr b="1" lang="en-US" sz="3000">
                <a:solidFill>
                  <a:srgbClr val="FFFFFF"/>
                </a:solidFill>
              </a:rPr>
              <a:t>Observaciones</a:t>
            </a:r>
          </a:p>
          <a:p>
            <a:pPr lvl="0" rtl="0" algn="ctr">
              <a:spcBef>
                <a:spcPts val="0"/>
              </a:spcBef>
              <a:buNone/>
            </a:pPr>
            <a:r>
              <a:t/>
            </a:r>
            <a:endParaRPr sz="2400">
              <a:solidFill>
                <a:srgbClr val="FFFFFF"/>
              </a:solidFill>
            </a:endParaRPr>
          </a:p>
          <a:p>
            <a:pPr lvl="0" rtl="0" algn="ctr">
              <a:spcBef>
                <a:spcPts val="0"/>
              </a:spcBef>
              <a:buNone/>
            </a:pPr>
            <a:r>
              <a:t/>
            </a:r>
            <a:endParaRPr sz="3000">
              <a:solidFill>
                <a:srgbClr val="888888"/>
              </a:solidFill>
            </a:endParaRPr>
          </a:p>
        </p:txBody>
      </p:sp>
      <p:pic>
        <p:nvPicPr>
          <p:cNvPr id="481" name="Shape 481"/>
          <p:cNvPicPr preferRelativeResize="0"/>
          <p:nvPr/>
        </p:nvPicPr>
        <p:blipFill>
          <a:blip r:embed="rId3">
            <a:alphaModFix/>
          </a:blip>
          <a:stretch>
            <a:fillRect/>
          </a:stretch>
        </p:blipFill>
        <p:spPr>
          <a:xfrm>
            <a:off x="8278142" y="0"/>
            <a:ext cx="1802349" cy="883624"/>
          </a:xfrm>
          <a:prstGeom prst="rect">
            <a:avLst/>
          </a:prstGeom>
          <a:noFill/>
          <a:ln>
            <a:noFill/>
          </a:ln>
        </p:spPr>
      </p:pic>
      <p:pic>
        <p:nvPicPr>
          <p:cNvPr id="482" name="Shape 482"/>
          <p:cNvPicPr preferRelativeResize="0"/>
          <p:nvPr/>
        </p:nvPicPr>
        <p:blipFill>
          <a:blip r:embed="rId4">
            <a:alphaModFix/>
          </a:blip>
          <a:stretch>
            <a:fillRect/>
          </a:stretch>
        </p:blipFill>
        <p:spPr>
          <a:xfrm>
            <a:off x="0" y="0"/>
            <a:ext cx="1364200" cy="1211200"/>
          </a:xfrm>
          <a:prstGeom prst="rect">
            <a:avLst/>
          </a:prstGeom>
          <a:noFill/>
          <a:ln>
            <a:noFill/>
          </a:ln>
        </p:spPr>
      </p:pic>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6" name="Shape 486"/>
        <p:cNvGrpSpPr/>
        <p:nvPr/>
      </p:nvGrpSpPr>
      <p:grpSpPr>
        <a:xfrm>
          <a:off x="0" y="0"/>
          <a:ext cx="0" cy="0"/>
          <a:chOff x="0" y="0"/>
          <a:chExt cx="0" cy="0"/>
        </a:xfrm>
      </p:grpSpPr>
      <p:sp>
        <p:nvSpPr>
          <p:cNvPr id="487" name="Shape 487"/>
          <p:cNvSpPr txBox="1"/>
          <p:nvPr/>
        </p:nvSpPr>
        <p:spPr>
          <a:xfrm>
            <a:off x="162500" y="3120375"/>
            <a:ext cx="9755400" cy="1319700"/>
          </a:xfrm>
          <a:prstGeom prst="rect">
            <a:avLst/>
          </a:prstGeom>
          <a:noFill/>
          <a:ln>
            <a:noFill/>
          </a:ln>
        </p:spPr>
        <p:txBody>
          <a:bodyPr anchorCtr="0" anchor="t" bIns="91425" lIns="91425" rIns="91425" tIns="91425">
            <a:noAutofit/>
          </a:bodyPr>
          <a:lstStyle/>
          <a:p>
            <a:pPr lvl="0" rtl="0" algn="just">
              <a:spcBef>
                <a:spcPts val="0"/>
              </a:spcBef>
              <a:buNone/>
            </a:pPr>
            <a:r>
              <a:rPr lang="en-US" sz="2400">
                <a:solidFill>
                  <a:srgbClr val="333333"/>
                </a:solidFill>
                <a:highlight>
                  <a:srgbClr val="FFF0D5"/>
                </a:highlight>
                <a:latin typeface="Trebuchet MS"/>
                <a:ea typeface="Trebuchet MS"/>
                <a:cs typeface="Trebuchet MS"/>
                <a:sym typeface="Trebuchet MS"/>
              </a:rPr>
              <a:t>Nadie será objeto de injerencias arbitrarias en su vida privada, su familia, su domicilio o su correspondencia, ni de ataques a su honra o a su reputación. Toda persona tiene derecho a la protección de la ley contra tales injerencias o ataques.</a:t>
            </a:r>
          </a:p>
        </p:txBody>
      </p:sp>
      <p:sp>
        <p:nvSpPr>
          <p:cNvPr id="488" name="Shape 488"/>
          <p:cNvSpPr txBox="1"/>
          <p:nvPr/>
        </p:nvSpPr>
        <p:spPr>
          <a:xfrm>
            <a:off x="162612" y="253375"/>
            <a:ext cx="9755400" cy="1319700"/>
          </a:xfrm>
          <a:prstGeom prst="rect">
            <a:avLst/>
          </a:prstGeom>
          <a:noFill/>
          <a:ln>
            <a:noFill/>
          </a:ln>
        </p:spPr>
        <p:txBody>
          <a:bodyPr anchorCtr="0" anchor="t" bIns="91425" lIns="91425" rIns="91425" tIns="91425">
            <a:noAutofit/>
          </a:bodyPr>
          <a:lstStyle/>
          <a:p>
            <a:pPr lvl="0" rtl="0" algn="ctr">
              <a:spcBef>
                <a:spcPts val="0"/>
              </a:spcBef>
              <a:buNone/>
            </a:pPr>
            <a:r>
              <a:rPr b="1" lang="en-US" sz="4800"/>
              <a:t>12</a:t>
            </a:r>
          </a:p>
          <a:p>
            <a:pPr lvl="0" rtl="0" algn="ctr">
              <a:spcBef>
                <a:spcPts val="0"/>
              </a:spcBef>
              <a:buNone/>
            </a:pPr>
            <a:r>
              <a:rPr lang="en-US" sz="3600"/>
              <a:t>Privacidad</a:t>
            </a:r>
          </a:p>
        </p:txBody>
      </p:sp>
      <p:sp>
        <p:nvSpPr>
          <p:cNvPr id="489" name="Shape 489"/>
          <p:cNvSpPr txBox="1"/>
          <p:nvPr/>
        </p:nvSpPr>
        <p:spPr>
          <a:xfrm>
            <a:off x="-100" y="5614425"/>
            <a:ext cx="10080600" cy="1946100"/>
          </a:xfrm>
          <a:prstGeom prst="rect">
            <a:avLst/>
          </a:prstGeom>
          <a:solidFill>
            <a:srgbClr val="FF0000"/>
          </a:solidFill>
          <a:ln>
            <a:noFill/>
          </a:ln>
        </p:spPr>
        <p:txBody>
          <a:bodyPr anchorCtr="0" anchor="t" bIns="91425" lIns="91425" rIns="91425" tIns="91425">
            <a:noAutofit/>
          </a:bodyPr>
          <a:lstStyle/>
          <a:p>
            <a:pPr lvl="0" rtl="0" algn="ctr">
              <a:spcBef>
                <a:spcPts val="0"/>
              </a:spcBef>
              <a:buNone/>
            </a:pPr>
            <a:r>
              <a:rPr b="1" lang="en-US" sz="3000">
                <a:solidFill>
                  <a:srgbClr val="FFFFFF"/>
                </a:solidFill>
              </a:rPr>
              <a:t>Observaciones</a:t>
            </a:r>
          </a:p>
          <a:p>
            <a:pPr lvl="0" rtl="0" algn="ctr">
              <a:spcBef>
                <a:spcPts val="0"/>
              </a:spcBef>
              <a:buNone/>
            </a:pPr>
            <a:r>
              <a:t/>
            </a:r>
            <a:endParaRPr sz="2400">
              <a:solidFill>
                <a:srgbClr val="FFFFFF"/>
              </a:solidFill>
            </a:endParaRPr>
          </a:p>
          <a:p>
            <a:pPr lvl="0" rtl="0" algn="ctr">
              <a:spcBef>
                <a:spcPts val="0"/>
              </a:spcBef>
              <a:buNone/>
            </a:pPr>
            <a:r>
              <a:rPr lang="en-US" sz="2400">
                <a:solidFill>
                  <a:srgbClr val="FFFFFF"/>
                </a:solidFill>
              </a:rPr>
              <a:t>Muy occidental. Derivado de la importancia del individualismo y el privatismo.</a:t>
            </a:r>
          </a:p>
          <a:p>
            <a:pPr lvl="0" rtl="0" algn="ctr">
              <a:spcBef>
                <a:spcPts val="0"/>
              </a:spcBef>
              <a:buNone/>
            </a:pPr>
            <a:r>
              <a:t/>
            </a:r>
            <a:endParaRPr sz="3000">
              <a:solidFill>
                <a:srgbClr val="888888"/>
              </a:solidFill>
            </a:endParaRPr>
          </a:p>
        </p:txBody>
      </p:sp>
      <p:pic>
        <p:nvPicPr>
          <p:cNvPr id="490" name="Shape 490"/>
          <p:cNvPicPr preferRelativeResize="0"/>
          <p:nvPr/>
        </p:nvPicPr>
        <p:blipFill>
          <a:blip r:embed="rId3">
            <a:alphaModFix/>
          </a:blip>
          <a:stretch>
            <a:fillRect/>
          </a:stretch>
        </p:blipFill>
        <p:spPr>
          <a:xfrm>
            <a:off x="8278142" y="0"/>
            <a:ext cx="1802349" cy="883624"/>
          </a:xfrm>
          <a:prstGeom prst="rect">
            <a:avLst/>
          </a:prstGeom>
          <a:noFill/>
          <a:ln>
            <a:noFill/>
          </a:ln>
        </p:spPr>
      </p:pic>
      <p:pic>
        <p:nvPicPr>
          <p:cNvPr id="491" name="Shape 491"/>
          <p:cNvPicPr preferRelativeResize="0"/>
          <p:nvPr/>
        </p:nvPicPr>
        <p:blipFill>
          <a:blip r:embed="rId4">
            <a:alphaModFix/>
          </a:blip>
          <a:stretch>
            <a:fillRect/>
          </a:stretch>
        </p:blipFill>
        <p:spPr>
          <a:xfrm>
            <a:off x="0" y="0"/>
            <a:ext cx="1364200" cy="1211200"/>
          </a:xfrm>
          <a:prstGeom prst="rect">
            <a:avLst/>
          </a:prstGeom>
          <a:noFill/>
          <a:ln>
            <a:noFill/>
          </a:ln>
        </p:spPr>
      </p:pic>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5" name="Shape 495"/>
        <p:cNvGrpSpPr/>
        <p:nvPr/>
      </p:nvGrpSpPr>
      <p:grpSpPr>
        <a:xfrm>
          <a:off x="0" y="0"/>
          <a:ext cx="0" cy="0"/>
          <a:chOff x="0" y="0"/>
          <a:chExt cx="0" cy="0"/>
        </a:xfrm>
      </p:grpSpPr>
      <p:sp>
        <p:nvSpPr>
          <p:cNvPr id="496" name="Shape 496"/>
          <p:cNvSpPr txBox="1"/>
          <p:nvPr/>
        </p:nvSpPr>
        <p:spPr>
          <a:xfrm>
            <a:off x="162625" y="2511625"/>
            <a:ext cx="9755400" cy="1319700"/>
          </a:xfrm>
          <a:prstGeom prst="rect">
            <a:avLst/>
          </a:prstGeom>
          <a:noFill/>
          <a:ln>
            <a:noFill/>
          </a:ln>
        </p:spPr>
        <p:txBody>
          <a:bodyPr anchorCtr="0" anchor="t" bIns="91425" lIns="91425" rIns="91425" tIns="91425">
            <a:noAutofit/>
          </a:bodyPr>
          <a:lstStyle/>
          <a:p>
            <a:pPr indent="-381000" lvl="0" marL="533400" marR="139700" rtl="0">
              <a:lnSpc>
                <a:spcPct val="100000"/>
              </a:lnSpc>
              <a:spcBef>
                <a:spcPts val="1100"/>
              </a:spcBef>
              <a:spcAft>
                <a:spcPts val="1100"/>
              </a:spcAft>
              <a:buClr>
                <a:srgbClr val="333333"/>
              </a:buClr>
              <a:buSzPct val="100000"/>
              <a:buFont typeface="Trebuchet MS"/>
              <a:buAutoNum type="arabicPeriod"/>
            </a:pPr>
            <a:r>
              <a:rPr lang="en-US" sz="2400">
                <a:solidFill>
                  <a:srgbClr val="333333"/>
                </a:solidFill>
                <a:highlight>
                  <a:srgbClr val="FFF0D5"/>
                </a:highlight>
                <a:latin typeface="Trebuchet MS"/>
                <a:ea typeface="Trebuchet MS"/>
                <a:cs typeface="Trebuchet MS"/>
                <a:sym typeface="Trebuchet MS"/>
              </a:rPr>
              <a:t>Toda persona tiene derecho a circular libremente y a elegir su residencia en el territorio de un Estado.</a:t>
            </a:r>
          </a:p>
          <a:p>
            <a:pPr indent="-381000" lvl="0" marL="533400" marR="139700" rtl="0">
              <a:lnSpc>
                <a:spcPct val="100000"/>
              </a:lnSpc>
              <a:spcBef>
                <a:spcPts val="1100"/>
              </a:spcBef>
              <a:spcAft>
                <a:spcPts val="1100"/>
              </a:spcAft>
              <a:buClr>
                <a:srgbClr val="333333"/>
              </a:buClr>
              <a:buSzPct val="100000"/>
              <a:buFont typeface="Trebuchet MS"/>
              <a:buAutoNum type="arabicPeriod"/>
            </a:pPr>
            <a:r>
              <a:rPr lang="en-US" sz="2400">
                <a:solidFill>
                  <a:srgbClr val="333333"/>
                </a:solidFill>
                <a:highlight>
                  <a:srgbClr val="FFF0D5"/>
                </a:highlight>
                <a:latin typeface="Trebuchet MS"/>
                <a:ea typeface="Trebuchet MS"/>
                <a:cs typeface="Trebuchet MS"/>
                <a:sym typeface="Trebuchet MS"/>
              </a:rPr>
              <a:t>Toda persona tiene derecho a salir de cualquier país, incluso del propio, y a regresar a su país.</a:t>
            </a:r>
          </a:p>
          <a:p>
            <a:pPr lvl="0" rtl="0" algn="just">
              <a:spcBef>
                <a:spcPts val="0"/>
              </a:spcBef>
              <a:buNone/>
            </a:pPr>
            <a:r>
              <a:t/>
            </a:r>
            <a:endParaRPr sz="2400">
              <a:solidFill>
                <a:srgbClr val="333333"/>
              </a:solidFill>
              <a:highlight>
                <a:srgbClr val="FFF0D5"/>
              </a:highlight>
              <a:latin typeface="Trebuchet MS"/>
              <a:ea typeface="Trebuchet MS"/>
              <a:cs typeface="Trebuchet MS"/>
              <a:sym typeface="Trebuchet MS"/>
            </a:endParaRPr>
          </a:p>
        </p:txBody>
      </p:sp>
      <p:sp>
        <p:nvSpPr>
          <p:cNvPr id="497" name="Shape 497"/>
          <p:cNvSpPr txBox="1"/>
          <p:nvPr/>
        </p:nvSpPr>
        <p:spPr>
          <a:xfrm>
            <a:off x="162612" y="253375"/>
            <a:ext cx="9755400" cy="1319700"/>
          </a:xfrm>
          <a:prstGeom prst="rect">
            <a:avLst/>
          </a:prstGeom>
          <a:noFill/>
          <a:ln>
            <a:noFill/>
          </a:ln>
        </p:spPr>
        <p:txBody>
          <a:bodyPr anchorCtr="0" anchor="t" bIns="91425" lIns="91425" rIns="91425" tIns="91425">
            <a:noAutofit/>
          </a:bodyPr>
          <a:lstStyle/>
          <a:p>
            <a:pPr lvl="0" rtl="0" algn="ctr">
              <a:spcBef>
                <a:spcPts val="0"/>
              </a:spcBef>
              <a:buNone/>
            </a:pPr>
            <a:r>
              <a:rPr b="1" lang="en-US" sz="4800"/>
              <a:t>13</a:t>
            </a:r>
          </a:p>
          <a:p>
            <a:pPr lvl="0" rtl="0" algn="ctr">
              <a:spcBef>
                <a:spcPts val="0"/>
              </a:spcBef>
              <a:buNone/>
            </a:pPr>
            <a:r>
              <a:rPr lang="en-US" sz="3600"/>
              <a:t>Privacidad</a:t>
            </a:r>
          </a:p>
        </p:txBody>
      </p:sp>
      <p:sp>
        <p:nvSpPr>
          <p:cNvPr id="498" name="Shape 498"/>
          <p:cNvSpPr txBox="1"/>
          <p:nvPr/>
        </p:nvSpPr>
        <p:spPr>
          <a:xfrm>
            <a:off x="-100" y="5614425"/>
            <a:ext cx="10080600" cy="1946100"/>
          </a:xfrm>
          <a:prstGeom prst="rect">
            <a:avLst/>
          </a:prstGeom>
          <a:solidFill>
            <a:srgbClr val="FF0000"/>
          </a:solidFill>
          <a:ln>
            <a:noFill/>
          </a:ln>
        </p:spPr>
        <p:txBody>
          <a:bodyPr anchorCtr="0" anchor="t" bIns="91425" lIns="91425" rIns="91425" tIns="91425">
            <a:noAutofit/>
          </a:bodyPr>
          <a:lstStyle/>
          <a:p>
            <a:pPr lvl="0" rtl="0" algn="ctr">
              <a:spcBef>
                <a:spcPts val="0"/>
              </a:spcBef>
              <a:buNone/>
            </a:pPr>
            <a:r>
              <a:rPr b="1" lang="en-US" sz="3000">
                <a:solidFill>
                  <a:srgbClr val="FFFFFF"/>
                </a:solidFill>
              </a:rPr>
              <a:t>Observaciones</a:t>
            </a:r>
          </a:p>
          <a:p>
            <a:pPr lvl="0" rtl="0" algn="ctr">
              <a:spcBef>
                <a:spcPts val="0"/>
              </a:spcBef>
              <a:buNone/>
            </a:pPr>
            <a:r>
              <a:t/>
            </a:r>
            <a:endParaRPr sz="2400">
              <a:solidFill>
                <a:srgbClr val="FFFFFF"/>
              </a:solidFill>
            </a:endParaRPr>
          </a:p>
          <a:p>
            <a:pPr lvl="0" rtl="0" algn="ctr">
              <a:spcBef>
                <a:spcPts val="0"/>
              </a:spcBef>
              <a:buNone/>
            </a:pPr>
            <a:r>
              <a:rPr lang="en-US" sz="2400">
                <a:solidFill>
                  <a:srgbClr val="FFFFFF"/>
                </a:solidFill>
              </a:rPr>
              <a:t>Pero no a entrar.</a:t>
            </a:r>
          </a:p>
          <a:p>
            <a:pPr lvl="0" rtl="0" algn="ctr">
              <a:spcBef>
                <a:spcPts val="0"/>
              </a:spcBef>
              <a:buNone/>
            </a:pPr>
            <a:r>
              <a:t/>
            </a:r>
            <a:endParaRPr sz="3000">
              <a:solidFill>
                <a:srgbClr val="888888"/>
              </a:solidFill>
            </a:endParaRPr>
          </a:p>
        </p:txBody>
      </p:sp>
      <p:pic>
        <p:nvPicPr>
          <p:cNvPr id="499" name="Shape 499"/>
          <p:cNvPicPr preferRelativeResize="0"/>
          <p:nvPr/>
        </p:nvPicPr>
        <p:blipFill>
          <a:blip r:embed="rId3">
            <a:alphaModFix/>
          </a:blip>
          <a:stretch>
            <a:fillRect/>
          </a:stretch>
        </p:blipFill>
        <p:spPr>
          <a:xfrm>
            <a:off x="8278142" y="0"/>
            <a:ext cx="1802349" cy="883624"/>
          </a:xfrm>
          <a:prstGeom prst="rect">
            <a:avLst/>
          </a:prstGeom>
          <a:noFill/>
          <a:ln>
            <a:noFill/>
          </a:ln>
        </p:spPr>
      </p:pic>
      <p:pic>
        <p:nvPicPr>
          <p:cNvPr id="500" name="Shape 500"/>
          <p:cNvPicPr preferRelativeResize="0"/>
          <p:nvPr/>
        </p:nvPicPr>
        <p:blipFill>
          <a:blip r:embed="rId4">
            <a:alphaModFix/>
          </a:blip>
          <a:stretch>
            <a:fillRect/>
          </a:stretch>
        </p:blipFill>
        <p:spPr>
          <a:xfrm>
            <a:off x="0" y="0"/>
            <a:ext cx="1364200" cy="1211200"/>
          </a:xfrm>
          <a:prstGeom prst="rect">
            <a:avLst/>
          </a:prstGeom>
          <a:noFill/>
          <a:ln>
            <a:noFill/>
          </a:ln>
        </p:spPr>
      </p:pic>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4" name="Shape 504"/>
        <p:cNvGrpSpPr/>
        <p:nvPr/>
      </p:nvGrpSpPr>
      <p:grpSpPr>
        <a:xfrm>
          <a:off x="0" y="0"/>
          <a:ext cx="0" cy="0"/>
          <a:chOff x="0" y="0"/>
          <a:chExt cx="0" cy="0"/>
        </a:xfrm>
      </p:grpSpPr>
      <p:sp>
        <p:nvSpPr>
          <p:cNvPr id="505" name="Shape 505"/>
          <p:cNvSpPr txBox="1"/>
          <p:nvPr/>
        </p:nvSpPr>
        <p:spPr>
          <a:xfrm>
            <a:off x="162625" y="2511625"/>
            <a:ext cx="9755400" cy="1319700"/>
          </a:xfrm>
          <a:prstGeom prst="rect">
            <a:avLst/>
          </a:prstGeom>
          <a:noFill/>
          <a:ln>
            <a:noFill/>
          </a:ln>
        </p:spPr>
        <p:txBody>
          <a:bodyPr anchorCtr="0" anchor="t" bIns="91425" lIns="91425" rIns="91425" tIns="91425">
            <a:noAutofit/>
          </a:bodyPr>
          <a:lstStyle/>
          <a:p>
            <a:pPr indent="-381000" lvl="0" marL="533400" marR="139700" rtl="0" algn="just">
              <a:lnSpc>
                <a:spcPct val="100000"/>
              </a:lnSpc>
              <a:spcBef>
                <a:spcPts val="1100"/>
              </a:spcBef>
              <a:spcAft>
                <a:spcPts val="1100"/>
              </a:spcAft>
              <a:buClr>
                <a:srgbClr val="333333"/>
              </a:buClr>
              <a:buSzPct val="100000"/>
              <a:buFont typeface="Trebuchet MS"/>
              <a:buAutoNum type="arabicPeriod"/>
            </a:pPr>
            <a:r>
              <a:rPr lang="en-US" sz="2400">
                <a:solidFill>
                  <a:srgbClr val="333333"/>
                </a:solidFill>
                <a:highlight>
                  <a:srgbClr val="FFF0D5"/>
                </a:highlight>
                <a:latin typeface="Trebuchet MS"/>
                <a:ea typeface="Trebuchet MS"/>
                <a:cs typeface="Trebuchet MS"/>
                <a:sym typeface="Trebuchet MS"/>
              </a:rPr>
              <a:t>En caso de persecución, toda persona tiene derecho a buscar asilo, y a disfrutar de él, en cualquier país.</a:t>
            </a:r>
          </a:p>
          <a:p>
            <a:pPr indent="-381000" lvl="0" marL="533400" marR="139700" rtl="0" algn="just">
              <a:lnSpc>
                <a:spcPct val="100000"/>
              </a:lnSpc>
              <a:spcBef>
                <a:spcPts val="1100"/>
              </a:spcBef>
              <a:spcAft>
                <a:spcPts val="1100"/>
              </a:spcAft>
              <a:buClr>
                <a:srgbClr val="333333"/>
              </a:buClr>
              <a:buSzPct val="100000"/>
              <a:buFont typeface="Trebuchet MS"/>
              <a:buAutoNum type="arabicPeriod"/>
            </a:pPr>
            <a:r>
              <a:rPr lang="en-US" sz="2400">
                <a:solidFill>
                  <a:srgbClr val="333333"/>
                </a:solidFill>
                <a:highlight>
                  <a:srgbClr val="FFF0D5"/>
                </a:highlight>
                <a:latin typeface="Trebuchet MS"/>
                <a:ea typeface="Trebuchet MS"/>
                <a:cs typeface="Trebuchet MS"/>
                <a:sym typeface="Trebuchet MS"/>
              </a:rPr>
              <a:t>Este derecho no podrá ser invocado contra una acción judicial realmente originada por delitos comunes o por actos opuestos a los propósitos y principios de las Naciones Unidas.</a:t>
            </a:r>
          </a:p>
          <a:p>
            <a:pPr lvl="0" rtl="0" algn="just">
              <a:spcBef>
                <a:spcPts val="0"/>
              </a:spcBef>
              <a:buNone/>
            </a:pPr>
            <a:r>
              <a:t/>
            </a:r>
            <a:endParaRPr sz="2400">
              <a:solidFill>
                <a:srgbClr val="333333"/>
              </a:solidFill>
              <a:highlight>
                <a:srgbClr val="FFF0D5"/>
              </a:highlight>
              <a:latin typeface="Trebuchet MS"/>
              <a:ea typeface="Trebuchet MS"/>
              <a:cs typeface="Trebuchet MS"/>
              <a:sym typeface="Trebuchet MS"/>
            </a:endParaRPr>
          </a:p>
        </p:txBody>
      </p:sp>
      <p:sp>
        <p:nvSpPr>
          <p:cNvPr id="506" name="Shape 506"/>
          <p:cNvSpPr txBox="1"/>
          <p:nvPr/>
        </p:nvSpPr>
        <p:spPr>
          <a:xfrm>
            <a:off x="162612" y="253375"/>
            <a:ext cx="9755400" cy="1319700"/>
          </a:xfrm>
          <a:prstGeom prst="rect">
            <a:avLst/>
          </a:prstGeom>
          <a:noFill/>
          <a:ln>
            <a:noFill/>
          </a:ln>
        </p:spPr>
        <p:txBody>
          <a:bodyPr anchorCtr="0" anchor="t" bIns="91425" lIns="91425" rIns="91425" tIns="91425">
            <a:noAutofit/>
          </a:bodyPr>
          <a:lstStyle/>
          <a:p>
            <a:pPr lvl="0" rtl="0" algn="ctr">
              <a:spcBef>
                <a:spcPts val="0"/>
              </a:spcBef>
              <a:buNone/>
            </a:pPr>
            <a:r>
              <a:rPr b="1" lang="en-US" sz="4800"/>
              <a:t>14</a:t>
            </a:r>
          </a:p>
          <a:p>
            <a:pPr lvl="0" rtl="0" algn="ctr">
              <a:spcBef>
                <a:spcPts val="0"/>
              </a:spcBef>
              <a:buNone/>
            </a:pPr>
            <a:r>
              <a:rPr lang="en-US" sz="3600"/>
              <a:t>Asilo</a:t>
            </a:r>
          </a:p>
        </p:txBody>
      </p:sp>
      <p:sp>
        <p:nvSpPr>
          <p:cNvPr id="507" name="Shape 507"/>
          <p:cNvSpPr txBox="1"/>
          <p:nvPr/>
        </p:nvSpPr>
        <p:spPr>
          <a:xfrm>
            <a:off x="-100" y="5614425"/>
            <a:ext cx="10080600" cy="1946100"/>
          </a:xfrm>
          <a:prstGeom prst="rect">
            <a:avLst/>
          </a:prstGeom>
          <a:solidFill>
            <a:srgbClr val="FF0000"/>
          </a:solidFill>
          <a:ln>
            <a:noFill/>
          </a:ln>
        </p:spPr>
        <p:txBody>
          <a:bodyPr anchorCtr="0" anchor="t" bIns="91425" lIns="91425" rIns="91425" tIns="91425">
            <a:noAutofit/>
          </a:bodyPr>
          <a:lstStyle/>
          <a:p>
            <a:pPr lvl="0" rtl="0" algn="ctr">
              <a:spcBef>
                <a:spcPts val="0"/>
              </a:spcBef>
              <a:buNone/>
            </a:pPr>
            <a:r>
              <a:rPr b="1" lang="en-US" sz="3000">
                <a:solidFill>
                  <a:srgbClr val="FFFFFF"/>
                </a:solidFill>
              </a:rPr>
              <a:t>Observaciones</a:t>
            </a:r>
          </a:p>
          <a:p>
            <a:pPr lvl="0" rtl="0" algn="ctr">
              <a:spcBef>
                <a:spcPts val="0"/>
              </a:spcBef>
              <a:buNone/>
            </a:pPr>
            <a:r>
              <a:t/>
            </a:r>
            <a:endParaRPr sz="2400">
              <a:solidFill>
                <a:srgbClr val="FFFFFF"/>
              </a:solidFill>
            </a:endParaRPr>
          </a:p>
          <a:p>
            <a:pPr lvl="0" rtl="0" algn="ctr">
              <a:spcBef>
                <a:spcPts val="0"/>
              </a:spcBef>
              <a:buNone/>
            </a:pPr>
            <a:r>
              <a:t/>
            </a:r>
            <a:endParaRPr sz="2400">
              <a:solidFill>
                <a:srgbClr val="FFFFFF"/>
              </a:solidFill>
            </a:endParaRPr>
          </a:p>
          <a:p>
            <a:pPr lvl="0" rtl="0" algn="ctr">
              <a:spcBef>
                <a:spcPts val="0"/>
              </a:spcBef>
              <a:buNone/>
            </a:pPr>
            <a:r>
              <a:t/>
            </a:r>
            <a:endParaRPr sz="3000">
              <a:solidFill>
                <a:srgbClr val="888888"/>
              </a:solidFill>
            </a:endParaRPr>
          </a:p>
        </p:txBody>
      </p:sp>
      <p:pic>
        <p:nvPicPr>
          <p:cNvPr id="508" name="Shape 508"/>
          <p:cNvPicPr preferRelativeResize="0"/>
          <p:nvPr/>
        </p:nvPicPr>
        <p:blipFill>
          <a:blip r:embed="rId3">
            <a:alphaModFix/>
          </a:blip>
          <a:stretch>
            <a:fillRect/>
          </a:stretch>
        </p:blipFill>
        <p:spPr>
          <a:xfrm>
            <a:off x="8278142" y="0"/>
            <a:ext cx="1802349" cy="883624"/>
          </a:xfrm>
          <a:prstGeom prst="rect">
            <a:avLst/>
          </a:prstGeom>
          <a:noFill/>
          <a:ln>
            <a:noFill/>
          </a:ln>
        </p:spPr>
      </p:pic>
      <p:pic>
        <p:nvPicPr>
          <p:cNvPr id="509" name="Shape 509"/>
          <p:cNvPicPr preferRelativeResize="0"/>
          <p:nvPr/>
        </p:nvPicPr>
        <p:blipFill>
          <a:blip r:embed="rId4">
            <a:alphaModFix/>
          </a:blip>
          <a:stretch>
            <a:fillRect/>
          </a:stretch>
        </p:blipFill>
        <p:spPr>
          <a:xfrm>
            <a:off x="0" y="0"/>
            <a:ext cx="1364200" cy="1211200"/>
          </a:xfrm>
          <a:prstGeom prst="rect">
            <a:avLst/>
          </a:prstGeom>
          <a:noFill/>
          <a:ln>
            <a:noFill/>
          </a:ln>
        </p:spPr>
      </p:pic>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3" name="Shape 513"/>
        <p:cNvGrpSpPr/>
        <p:nvPr/>
      </p:nvGrpSpPr>
      <p:grpSpPr>
        <a:xfrm>
          <a:off x="0" y="0"/>
          <a:ext cx="0" cy="0"/>
          <a:chOff x="0" y="0"/>
          <a:chExt cx="0" cy="0"/>
        </a:xfrm>
      </p:grpSpPr>
      <p:sp>
        <p:nvSpPr>
          <p:cNvPr id="514" name="Shape 514"/>
          <p:cNvSpPr txBox="1"/>
          <p:nvPr/>
        </p:nvSpPr>
        <p:spPr>
          <a:xfrm>
            <a:off x="162625" y="2511625"/>
            <a:ext cx="9755400" cy="1319700"/>
          </a:xfrm>
          <a:prstGeom prst="rect">
            <a:avLst/>
          </a:prstGeom>
          <a:noFill/>
          <a:ln>
            <a:noFill/>
          </a:ln>
        </p:spPr>
        <p:txBody>
          <a:bodyPr anchorCtr="0" anchor="t" bIns="91425" lIns="91425" rIns="91425" tIns="91425">
            <a:noAutofit/>
          </a:bodyPr>
          <a:lstStyle/>
          <a:p>
            <a:pPr indent="-381000" lvl="0" marL="457200" marR="139700" rtl="0">
              <a:lnSpc>
                <a:spcPct val="100000"/>
              </a:lnSpc>
              <a:spcBef>
                <a:spcPts val="1100"/>
              </a:spcBef>
              <a:spcAft>
                <a:spcPts val="1100"/>
              </a:spcAft>
              <a:buClr>
                <a:srgbClr val="333333"/>
              </a:buClr>
              <a:buSzPct val="100000"/>
              <a:buFont typeface="Trebuchet MS"/>
              <a:buAutoNum type="arabicPeriod"/>
            </a:pPr>
            <a:r>
              <a:rPr lang="en-US" sz="2400">
                <a:solidFill>
                  <a:srgbClr val="333333"/>
                </a:solidFill>
                <a:highlight>
                  <a:srgbClr val="FFF0D5"/>
                </a:highlight>
                <a:latin typeface="Trebuchet MS"/>
                <a:ea typeface="Trebuchet MS"/>
                <a:cs typeface="Trebuchet MS"/>
                <a:sym typeface="Trebuchet MS"/>
              </a:rPr>
              <a:t>Toda persona tiene derecho a una nacionalidad.</a:t>
            </a:r>
          </a:p>
          <a:p>
            <a:pPr indent="-381000" lvl="0" marL="457200" marR="139700" rtl="0">
              <a:lnSpc>
                <a:spcPct val="100000"/>
              </a:lnSpc>
              <a:spcBef>
                <a:spcPts val="1100"/>
              </a:spcBef>
              <a:spcAft>
                <a:spcPts val="1100"/>
              </a:spcAft>
              <a:buClr>
                <a:srgbClr val="333333"/>
              </a:buClr>
              <a:buSzPct val="100000"/>
              <a:buFont typeface="Trebuchet MS"/>
              <a:buAutoNum type="arabicPeriod"/>
            </a:pPr>
            <a:r>
              <a:rPr lang="en-US" sz="2400">
                <a:solidFill>
                  <a:srgbClr val="333333"/>
                </a:solidFill>
                <a:highlight>
                  <a:srgbClr val="FFF0D5"/>
                </a:highlight>
                <a:latin typeface="Trebuchet MS"/>
                <a:ea typeface="Trebuchet MS"/>
                <a:cs typeface="Trebuchet MS"/>
                <a:sym typeface="Trebuchet MS"/>
              </a:rPr>
              <a:t>A nadie se privará arbitrariamente de su nacionalidad ni del derecho a cambiar de nacionalidad.</a:t>
            </a:r>
          </a:p>
          <a:p>
            <a:pPr lvl="0" rtl="0" algn="just">
              <a:spcBef>
                <a:spcPts val="0"/>
              </a:spcBef>
              <a:buNone/>
            </a:pPr>
            <a:r>
              <a:t/>
            </a:r>
            <a:endParaRPr sz="2400">
              <a:solidFill>
                <a:srgbClr val="333333"/>
              </a:solidFill>
              <a:highlight>
                <a:srgbClr val="FFF0D5"/>
              </a:highlight>
              <a:latin typeface="Trebuchet MS"/>
              <a:ea typeface="Trebuchet MS"/>
              <a:cs typeface="Trebuchet MS"/>
              <a:sym typeface="Trebuchet MS"/>
            </a:endParaRPr>
          </a:p>
        </p:txBody>
      </p:sp>
      <p:sp>
        <p:nvSpPr>
          <p:cNvPr id="515" name="Shape 515"/>
          <p:cNvSpPr txBox="1"/>
          <p:nvPr/>
        </p:nvSpPr>
        <p:spPr>
          <a:xfrm>
            <a:off x="162612" y="253375"/>
            <a:ext cx="9755400" cy="1319700"/>
          </a:xfrm>
          <a:prstGeom prst="rect">
            <a:avLst/>
          </a:prstGeom>
          <a:noFill/>
          <a:ln>
            <a:noFill/>
          </a:ln>
        </p:spPr>
        <p:txBody>
          <a:bodyPr anchorCtr="0" anchor="t" bIns="91425" lIns="91425" rIns="91425" tIns="91425">
            <a:noAutofit/>
          </a:bodyPr>
          <a:lstStyle/>
          <a:p>
            <a:pPr lvl="0" rtl="0" algn="ctr">
              <a:spcBef>
                <a:spcPts val="0"/>
              </a:spcBef>
              <a:buNone/>
            </a:pPr>
            <a:r>
              <a:rPr b="1" lang="en-US" sz="4800"/>
              <a:t>15</a:t>
            </a:r>
          </a:p>
          <a:p>
            <a:pPr lvl="0" rtl="0" algn="ctr">
              <a:spcBef>
                <a:spcPts val="0"/>
              </a:spcBef>
              <a:buNone/>
            </a:pPr>
            <a:r>
              <a:rPr lang="en-US" sz="3600"/>
              <a:t>Nacionalidad</a:t>
            </a:r>
          </a:p>
        </p:txBody>
      </p:sp>
      <p:sp>
        <p:nvSpPr>
          <p:cNvPr id="516" name="Shape 516"/>
          <p:cNvSpPr txBox="1"/>
          <p:nvPr/>
        </p:nvSpPr>
        <p:spPr>
          <a:xfrm>
            <a:off x="-100" y="5614425"/>
            <a:ext cx="10080600" cy="1946100"/>
          </a:xfrm>
          <a:prstGeom prst="rect">
            <a:avLst/>
          </a:prstGeom>
          <a:solidFill>
            <a:srgbClr val="FF0000"/>
          </a:solidFill>
          <a:ln>
            <a:noFill/>
          </a:ln>
        </p:spPr>
        <p:txBody>
          <a:bodyPr anchorCtr="0" anchor="t" bIns="91425" lIns="91425" rIns="91425" tIns="91425">
            <a:noAutofit/>
          </a:bodyPr>
          <a:lstStyle/>
          <a:p>
            <a:pPr lvl="0" rtl="0" algn="ctr">
              <a:spcBef>
                <a:spcPts val="0"/>
              </a:spcBef>
              <a:buNone/>
            </a:pPr>
            <a:r>
              <a:rPr b="1" lang="en-US" sz="3000">
                <a:solidFill>
                  <a:srgbClr val="FFFFFF"/>
                </a:solidFill>
              </a:rPr>
              <a:t>Observaciones</a:t>
            </a:r>
          </a:p>
          <a:p>
            <a:pPr lvl="0" rtl="0" algn="ctr">
              <a:spcBef>
                <a:spcPts val="0"/>
              </a:spcBef>
              <a:buNone/>
            </a:pPr>
            <a:r>
              <a:t/>
            </a:r>
            <a:endParaRPr sz="2400">
              <a:solidFill>
                <a:srgbClr val="FFFFFF"/>
              </a:solidFill>
            </a:endParaRPr>
          </a:p>
          <a:p>
            <a:pPr lvl="0" rtl="0" algn="ctr">
              <a:spcBef>
                <a:spcPts val="0"/>
              </a:spcBef>
              <a:buNone/>
            </a:pPr>
            <a:r>
              <a:t/>
            </a:r>
            <a:endParaRPr sz="2400">
              <a:solidFill>
                <a:srgbClr val="FFFFFF"/>
              </a:solidFill>
            </a:endParaRPr>
          </a:p>
          <a:p>
            <a:pPr lvl="0" rtl="0" algn="ctr">
              <a:spcBef>
                <a:spcPts val="0"/>
              </a:spcBef>
              <a:buNone/>
            </a:pPr>
            <a:r>
              <a:t/>
            </a:r>
            <a:endParaRPr sz="3000">
              <a:solidFill>
                <a:srgbClr val="888888"/>
              </a:solidFill>
            </a:endParaRPr>
          </a:p>
        </p:txBody>
      </p:sp>
      <p:pic>
        <p:nvPicPr>
          <p:cNvPr id="517" name="Shape 517"/>
          <p:cNvPicPr preferRelativeResize="0"/>
          <p:nvPr/>
        </p:nvPicPr>
        <p:blipFill>
          <a:blip r:embed="rId3">
            <a:alphaModFix/>
          </a:blip>
          <a:stretch>
            <a:fillRect/>
          </a:stretch>
        </p:blipFill>
        <p:spPr>
          <a:xfrm>
            <a:off x="8278142" y="0"/>
            <a:ext cx="1802349" cy="883624"/>
          </a:xfrm>
          <a:prstGeom prst="rect">
            <a:avLst/>
          </a:prstGeom>
          <a:noFill/>
          <a:ln>
            <a:noFill/>
          </a:ln>
        </p:spPr>
      </p:pic>
      <p:pic>
        <p:nvPicPr>
          <p:cNvPr id="518" name="Shape 518"/>
          <p:cNvPicPr preferRelativeResize="0"/>
          <p:nvPr/>
        </p:nvPicPr>
        <p:blipFill>
          <a:blip r:embed="rId4">
            <a:alphaModFix/>
          </a:blip>
          <a:stretch>
            <a:fillRect/>
          </a:stretch>
        </p:blipFill>
        <p:spPr>
          <a:xfrm>
            <a:off x="0" y="0"/>
            <a:ext cx="1364200" cy="1211200"/>
          </a:xfrm>
          <a:prstGeom prst="rect">
            <a:avLst/>
          </a:prstGeom>
          <a:noFill/>
          <a:ln>
            <a:noFill/>
          </a:ln>
        </p:spPr>
      </p:pic>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2" name="Shape 522"/>
        <p:cNvGrpSpPr/>
        <p:nvPr/>
      </p:nvGrpSpPr>
      <p:grpSpPr>
        <a:xfrm>
          <a:off x="0" y="0"/>
          <a:ext cx="0" cy="0"/>
          <a:chOff x="0" y="0"/>
          <a:chExt cx="0" cy="0"/>
        </a:xfrm>
      </p:grpSpPr>
      <p:sp>
        <p:nvSpPr>
          <p:cNvPr id="523" name="Shape 523"/>
          <p:cNvSpPr txBox="1"/>
          <p:nvPr/>
        </p:nvSpPr>
        <p:spPr>
          <a:xfrm>
            <a:off x="162625" y="2094900"/>
            <a:ext cx="9755400" cy="1319700"/>
          </a:xfrm>
          <a:prstGeom prst="rect">
            <a:avLst/>
          </a:prstGeom>
          <a:noFill/>
          <a:ln>
            <a:noFill/>
          </a:ln>
        </p:spPr>
        <p:txBody>
          <a:bodyPr anchorCtr="0" anchor="t" bIns="91425" lIns="91425" rIns="91425" tIns="91425">
            <a:noAutofit/>
          </a:bodyPr>
          <a:lstStyle/>
          <a:p>
            <a:pPr indent="-381000" lvl="0" marL="457200" marR="139700" rtl="0" algn="just">
              <a:lnSpc>
                <a:spcPct val="100000"/>
              </a:lnSpc>
              <a:spcBef>
                <a:spcPts val="1100"/>
              </a:spcBef>
              <a:spcAft>
                <a:spcPts val="1100"/>
              </a:spcAft>
              <a:buClr>
                <a:srgbClr val="333333"/>
              </a:buClr>
              <a:buSzPct val="100000"/>
              <a:buFont typeface="Trebuchet MS"/>
              <a:buAutoNum type="arabicPeriod"/>
            </a:pPr>
            <a:r>
              <a:rPr lang="en-US" sz="2400">
                <a:solidFill>
                  <a:srgbClr val="333333"/>
                </a:solidFill>
                <a:highlight>
                  <a:srgbClr val="FFF0D5"/>
                </a:highlight>
                <a:latin typeface="Trebuchet MS"/>
                <a:ea typeface="Trebuchet MS"/>
                <a:cs typeface="Trebuchet MS"/>
                <a:sym typeface="Trebuchet MS"/>
              </a:rPr>
              <a:t>Los hombres y las mujeres, a partir de la edad núbil, tienen derecho, sin restricción alguna por motivos de raza, nacionalidad o religión, a casarse y fundar una familia, y disfrutarán de iguales derechos en cuanto al matrimonio, durante el matrimonio y en caso de disolución del matrimonio.</a:t>
            </a:r>
          </a:p>
          <a:p>
            <a:pPr indent="-381000" lvl="0" marL="457200" marR="139700" rtl="0" algn="just">
              <a:lnSpc>
                <a:spcPct val="100000"/>
              </a:lnSpc>
              <a:spcBef>
                <a:spcPts val="1100"/>
              </a:spcBef>
              <a:spcAft>
                <a:spcPts val="1100"/>
              </a:spcAft>
              <a:buClr>
                <a:srgbClr val="333333"/>
              </a:buClr>
              <a:buSzPct val="100000"/>
              <a:buFont typeface="Trebuchet MS"/>
              <a:buAutoNum type="arabicPeriod"/>
            </a:pPr>
            <a:r>
              <a:rPr lang="en-US" sz="2400">
                <a:solidFill>
                  <a:srgbClr val="333333"/>
                </a:solidFill>
                <a:highlight>
                  <a:srgbClr val="FFF0D5"/>
                </a:highlight>
                <a:latin typeface="Trebuchet MS"/>
                <a:ea typeface="Trebuchet MS"/>
                <a:cs typeface="Trebuchet MS"/>
                <a:sym typeface="Trebuchet MS"/>
              </a:rPr>
              <a:t>Sólo mediante libre y pleno consentimiento de los futuros esposos podrá contraerse el matrimonio.</a:t>
            </a:r>
          </a:p>
          <a:p>
            <a:pPr indent="-381000" lvl="0" marL="457200" marR="139700" rtl="0" algn="just">
              <a:lnSpc>
                <a:spcPct val="100000"/>
              </a:lnSpc>
              <a:spcBef>
                <a:spcPts val="1100"/>
              </a:spcBef>
              <a:spcAft>
                <a:spcPts val="1100"/>
              </a:spcAft>
              <a:buClr>
                <a:srgbClr val="333333"/>
              </a:buClr>
              <a:buSzPct val="100000"/>
              <a:buFont typeface="Trebuchet MS"/>
              <a:buAutoNum type="arabicPeriod"/>
            </a:pPr>
            <a:r>
              <a:rPr lang="en-US" sz="2400">
                <a:solidFill>
                  <a:srgbClr val="333333"/>
                </a:solidFill>
                <a:highlight>
                  <a:srgbClr val="FFF0D5"/>
                </a:highlight>
                <a:latin typeface="Trebuchet MS"/>
                <a:ea typeface="Trebuchet MS"/>
                <a:cs typeface="Trebuchet MS"/>
                <a:sym typeface="Trebuchet MS"/>
              </a:rPr>
              <a:t>La familia es el elemento natural y fundamental de la sociedad y tiene derecho a la protección de la sociedad y del Estado.</a:t>
            </a:r>
          </a:p>
          <a:p>
            <a:pPr lvl="0" rtl="0" algn="just">
              <a:spcBef>
                <a:spcPts val="0"/>
              </a:spcBef>
              <a:buNone/>
            </a:pPr>
            <a:r>
              <a:t/>
            </a:r>
            <a:endParaRPr sz="2400">
              <a:solidFill>
                <a:srgbClr val="333333"/>
              </a:solidFill>
              <a:highlight>
                <a:srgbClr val="FFF0D5"/>
              </a:highlight>
              <a:latin typeface="Trebuchet MS"/>
              <a:ea typeface="Trebuchet MS"/>
              <a:cs typeface="Trebuchet MS"/>
              <a:sym typeface="Trebuchet MS"/>
            </a:endParaRPr>
          </a:p>
        </p:txBody>
      </p:sp>
      <p:sp>
        <p:nvSpPr>
          <p:cNvPr id="524" name="Shape 524"/>
          <p:cNvSpPr txBox="1"/>
          <p:nvPr/>
        </p:nvSpPr>
        <p:spPr>
          <a:xfrm>
            <a:off x="162612" y="253375"/>
            <a:ext cx="9755400" cy="1319700"/>
          </a:xfrm>
          <a:prstGeom prst="rect">
            <a:avLst/>
          </a:prstGeom>
          <a:noFill/>
          <a:ln>
            <a:noFill/>
          </a:ln>
        </p:spPr>
        <p:txBody>
          <a:bodyPr anchorCtr="0" anchor="t" bIns="91425" lIns="91425" rIns="91425" tIns="91425">
            <a:noAutofit/>
          </a:bodyPr>
          <a:lstStyle/>
          <a:p>
            <a:pPr lvl="0" rtl="0" algn="ctr">
              <a:spcBef>
                <a:spcPts val="0"/>
              </a:spcBef>
              <a:buNone/>
            </a:pPr>
            <a:r>
              <a:rPr b="1" lang="en-US" sz="4800"/>
              <a:t>16</a:t>
            </a:r>
          </a:p>
          <a:p>
            <a:pPr lvl="0" rtl="0" algn="ctr">
              <a:spcBef>
                <a:spcPts val="0"/>
              </a:spcBef>
              <a:buNone/>
            </a:pPr>
            <a:r>
              <a:rPr lang="en-US" sz="3600"/>
              <a:t>Familia y matrimonio</a:t>
            </a:r>
          </a:p>
        </p:txBody>
      </p:sp>
      <p:sp>
        <p:nvSpPr>
          <p:cNvPr id="525" name="Shape 525"/>
          <p:cNvSpPr txBox="1"/>
          <p:nvPr/>
        </p:nvSpPr>
        <p:spPr>
          <a:xfrm>
            <a:off x="-100" y="6367900"/>
            <a:ext cx="10080600" cy="1192500"/>
          </a:xfrm>
          <a:prstGeom prst="rect">
            <a:avLst/>
          </a:prstGeom>
          <a:solidFill>
            <a:srgbClr val="FF0000"/>
          </a:solidFill>
          <a:ln>
            <a:noFill/>
          </a:ln>
        </p:spPr>
        <p:txBody>
          <a:bodyPr anchorCtr="0" anchor="t" bIns="91425" lIns="91425" rIns="91425" tIns="91425">
            <a:noAutofit/>
          </a:bodyPr>
          <a:lstStyle/>
          <a:p>
            <a:pPr lvl="0" rtl="0" algn="ctr">
              <a:spcBef>
                <a:spcPts val="0"/>
              </a:spcBef>
              <a:buNone/>
            </a:pPr>
            <a:r>
              <a:rPr b="1" lang="en-US" sz="3000">
                <a:solidFill>
                  <a:srgbClr val="FFFFFF"/>
                </a:solidFill>
              </a:rPr>
              <a:t>Observaciones</a:t>
            </a:r>
          </a:p>
          <a:p>
            <a:pPr lvl="0" rtl="0" algn="ctr">
              <a:spcBef>
                <a:spcPts val="0"/>
              </a:spcBef>
              <a:buNone/>
            </a:pPr>
            <a:r>
              <a:t/>
            </a:r>
            <a:endParaRPr sz="2400">
              <a:solidFill>
                <a:srgbClr val="FFFFFF"/>
              </a:solidFill>
            </a:endParaRPr>
          </a:p>
          <a:p>
            <a:pPr lvl="0" rtl="0" algn="ctr">
              <a:spcBef>
                <a:spcPts val="0"/>
              </a:spcBef>
              <a:buNone/>
            </a:pPr>
            <a:r>
              <a:t/>
            </a:r>
            <a:endParaRPr sz="2400">
              <a:solidFill>
                <a:srgbClr val="FFFFFF"/>
              </a:solidFill>
            </a:endParaRPr>
          </a:p>
          <a:p>
            <a:pPr lvl="0" rtl="0" algn="ctr">
              <a:spcBef>
                <a:spcPts val="0"/>
              </a:spcBef>
              <a:buNone/>
            </a:pPr>
            <a:r>
              <a:t/>
            </a:r>
            <a:endParaRPr sz="3000">
              <a:solidFill>
                <a:srgbClr val="888888"/>
              </a:solidFill>
            </a:endParaRPr>
          </a:p>
        </p:txBody>
      </p:sp>
      <p:pic>
        <p:nvPicPr>
          <p:cNvPr id="526" name="Shape 526"/>
          <p:cNvPicPr preferRelativeResize="0"/>
          <p:nvPr/>
        </p:nvPicPr>
        <p:blipFill>
          <a:blip r:embed="rId3">
            <a:alphaModFix/>
          </a:blip>
          <a:stretch>
            <a:fillRect/>
          </a:stretch>
        </p:blipFill>
        <p:spPr>
          <a:xfrm>
            <a:off x="8278142" y="0"/>
            <a:ext cx="1802349" cy="883624"/>
          </a:xfrm>
          <a:prstGeom prst="rect">
            <a:avLst/>
          </a:prstGeom>
          <a:noFill/>
          <a:ln>
            <a:noFill/>
          </a:ln>
        </p:spPr>
      </p:pic>
      <p:pic>
        <p:nvPicPr>
          <p:cNvPr id="527" name="Shape 527"/>
          <p:cNvPicPr preferRelativeResize="0"/>
          <p:nvPr/>
        </p:nvPicPr>
        <p:blipFill>
          <a:blip r:embed="rId4">
            <a:alphaModFix/>
          </a:blip>
          <a:stretch>
            <a:fillRect/>
          </a:stretch>
        </p:blipFill>
        <p:spPr>
          <a:xfrm>
            <a:off x="0" y="0"/>
            <a:ext cx="1364200" cy="1211200"/>
          </a:xfrm>
          <a:prstGeom prst="rect">
            <a:avLst/>
          </a:prstGeom>
          <a:noFill/>
          <a:ln>
            <a:noFill/>
          </a:ln>
        </p:spPr>
      </p:pic>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1" name="Shape 531"/>
        <p:cNvGrpSpPr/>
        <p:nvPr/>
      </p:nvGrpSpPr>
      <p:grpSpPr>
        <a:xfrm>
          <a:off x="0" y="0"/>
          <a:ext cx="0" cy="0"/>
          <a:chOff x="0" y="0"/>
          <a:chExt cx="0" cy="0"/>
        </a:xfrm>
      </p:grpSpPr>
      <p:sp>
        <p:nvSpPr>
          <p:cNvPr id="532" name="Shape 532"/>
          <p:cNvSpPr txBox="1"/>
          <p:nvPr/>
        </p:nvSpPr>
        <p:spPr>
          <a:xfrm>
            <a:off x="162625" y="3120375"/>
            <a:ext cx="9755400" cy="1319700"/>
          </a:xfrm>
          <a:prstGeom prst="rect">
            <a:avLst/>
          </a:prstGeom>
          <a:noFill/>
          <a:ln>
            <a:noFill/>
          </a:ln>
        </p:spPr>
        <p:txBody>
          <a:bodyPr anchorCtr="0" anchor="t" bIns="91425" lIns="91425" rIns="91425" tIns="91425">
            <a:noAutofit/>
          </a:bodyPr>
          <a:lstStyle/>
          <a:p>
            <a:pPr indent="-381000" lvl="0" marL="457200" marR="139700" rtl="0">
              <a:lnSpc>
                <a:spcPct val="100000"/>
              </a:lnSpc>
              <a:spcBef>
                <a:spcPts val="1100"/>
              </a:spcBef>
              <a:spcAft>
                <a:spcPts val="1100"/>
              </a:spcAft>
              <a:buClr>
                <a:srgbClr val="333333"/>
              </a:buClr>
              <a:buSzPct val="100000"/>
              <a:buFont typeface="Trebuchet MS"/>
              <a:buAutoNum type="arabicPeriod"/>
            </a:pPr>
            <a:r>
              <a:rPr lang="en-US" sz="2400">
                <a:solidFill>
                  <a:srgbClr val="333333"/>
                </a:solidFill>
                <a:highlight>
                  <a:srgbClr val="FFF0D5"/>
                </a:highlight>
                <a:latin typeface="Trebuchet MS"/>
                <a:ea typeface="Trebuchet MS"/>
                <a:cs typeface="Trebuchet MS"/>
                <a:sym typeface="Trebuchet MS"/>
              </a:rPr>
              <a:t>Toda persona tiene derecho a la propiedad, individual y colectivamente.</a:t>
            </a:r>
          </a:p>
          <a:p>
            <a:pPr indent="-381000" lvl="0" marL="457200" marR="139700" rtl="0">
              <a:lnSpc>
                <a:spcPct val="100000"/>
              </a:lnSpc>
              <a:spcBef>
                <a:spcPts val="1100"/>
              </a:spcBef>
              <a:spcAft>
                <a:spcPts val="1100"/>
              </a:spcAft>
              <a:buClr>
                <a:srgbClr val="333333"/>
              </a:buClr>
              <a:buSzPct val="100000"/>
              <a:buFont typeface="Trebuchet MS"/>
              <a:buAutoNum type="arabicPeriod"/>
            </a:pPr>
            <a:r>
              <a:rPr lang="en-US" sz="2400">
                <a:solidFill>
                  <a:srgbClr val="333333"/>
                </a:solidFill>
                <a:highlight>
                  <a:srgbClr val="FFF0D5"/>
                </a:highlight>
                <a:latin typeface="Trebuchet MS"/>
                <a:ea typeface="Trebuchet MS"/>
                <a:cs typeface="Trebuchet MS"/>
                <a:sym typeface="Trebuchet MS"/>
              </a:rPr>
              <a:t>Nadie será privado arbitrariamente de su propiedad.</a:t>
            </a:r>
          </a:p>
          <a:p>
            <a:pPr lvl="0" rtl="0" algn="just">
              <a:spcBef>
                <a:spcPts val="0"/>
              </a:spcBef>
              <a:buNone/>
            </a:pPr>
            <a:r>
              <a:t/>
            </a:r>
            <a:endParaRPr sz="2400">
              <a:solidFill>
                <a:srgbClr val="333333"/>
              </a:solidFill>
              <a:highlight>
                <a:srgbClr val="FFF0D5"/>
              </a:highlight>
              <a:latin typeface="Trebuchet MS"/>
              <a:ea typeface="Trebuchet MS"/>
              <a:cs typeface="Trebuchet MS"/>
              <a:sym typeface="Trebuchet MS"/>
            </a:endParaRPr>
          </a:p>
        </p:txBody>
      </p:sp>
      <p:sp>
        <p:nvSpPr>
          <p:cNvPr id="533" name="Shape 533"/>
          <p:cNvSpPr txBox="1"/>
          <p:nvPr/>
        </p:nvSpPr>
        <p:spPr>
          <a:xfrm>
            <a:off x="162612" y="253375"/>
            <a:ext cx="9755400" cy="1319700"/>
          </a:xfrm>
          <a:prstGeom prst="rect">
            <a:avLst/>
          </a:prstGeom>
          <a:noFill/>
          <a:ln>
            <a:noFill/>
          </a:ln>
        </p:spPr>
        <p:txBody>
          <a:bodyPr anchorCtr="0" anchor="t" bIns="91425" lIns="91425" rIns="91425" tIns="91425">
            <a:noAutofit/>
          </a:bodyPr>
          <a:lstStyle/>
          <a:p>
            <a:pPr lvl="0" rtl="0" algn="ctr">
              <a:spcBef>
                <a:spcPts val="0"/>
              </a:spcBef>
              <a:buNone/>
            </a:pPr>
            <a:r>
              <a:rPr b="1" lang="en-US" sz="4800"/>
              <a:t>17</a:t>
            </a:r>
          </a:p>
          <a:p>
            <a:pPr lvl="0" rtl="0" algn="ctr">
              <a:spcBef>
                <a:spcPts val="0"/>
              </a:spcBef>
              <a:buNone/>
            </a:pPr>
            <a:r>
              <a:rPr lang="en-US" sz="3600"/>
              <a:t>Propiedad</a:t>
            </a:r>
          </a:p>
        </p:txBody>
      </p:sp>
      <p:sp>
        <p:nvSpPr>
          <p:cNvPr id="534" name="Shape 534"/>
          <p:cNvSpPr txBox="1"/>
          <p:nvPr/>
        </p:nvSpPr>
        <p:spPr>
          <a:xfrm>
            <a:off x="-100" y="5633675"/>
            <a:ext cx="10080600" cy="1926600"/>
          </a:xfrm>
          <a:prstGeom prst="rect">
            <a:avLst/>
          </a:prstGeom>
          <a:solidFill>
            <a:srgbClr val="FF0000"/>
          </a:solidFill>
          <a:ln>
            <a:noFill/>
          </a:ln>
        </p:spPr>
        <p:txBody>
          <a:bodyPr anchorCtr="0" anchor="t" bIns="91425" lIns="91425" rIns="91425" tIns="91425">
            <a:noAutofit/>
          </a:bodyPr>
          <a:lstStyle/>
          <a:p>
            <a:pPr lvl="0" rtl="0" algn="ctr">
              <a:spcBef>
                <a:spcPts val="0"/>
              </a:spcBef>
              <a:buNone/>
            </a:pPr>
            <a:r>
              <a:rPr b="1" lang="en-US" sz="3000">
                <a:solidFill>
                  <a:srgbClr val="FFFFFF"/>
                </a:solidFill>
              </a:rPr>
              <a:t>Observaciones</a:t>
            </a:r>
          </a:p>
          <a:p>
            <a:pPr lvl="0" rtl="0" algn="ctr">
              <a:spcBef>
                <a:spcPts val="0"/>
              </a:spcBef>
              <a:buNone/>
            </a:pPr>
            <a:r>
              <a:rPr lang="en-US" sz="2400">
                <a:solidFill>
                  <a:srgbClr val="FFFFFF"/>
                </a:solidFill>
              </a:rPr>
              <a:t>Muy disctible. ¿La gran propiedad de un medio de producción o de comunicación es lo mismo que la pequeña propiedad de una moto o una casa propia?</a:t>
            </a:r>
          </a:p>
          <a:p>
            <a:pPr lvl="0" rtl="0" algn="ctr">
              <a:spcBef>
                <a:spcPts val="0"/>
              </a:spcBef>
              <a:buNone/>
            </a:pPr>
            <a:r>
              <a:t/>
            </a:r>
            <a:endParaRPr sz="2400">
              <a:solidFill>
                <a:srgbClr val="FFFFFF"/>
              </a:solidFill>
            </a:endParaRPr>
          </a:p>
          <a:p>
            <a:pPr lvl="0" rtl="0" algn="ctr">
              <a:spcBef>
                <a:spcPts val="0"/>
              </a:spcBef>
              <a:buNone/>
            </a:pPr>
            <a:r>
              <a:t/>
            </a:r>
            <a:endParaRPr sz="2400">
              <a:solidFill>
                <a:srgbClr val="FFFFFF"/>
              </a:solidFill>
            </a:endParaRPr>
          </a:p>
          <a:p>
            <a:pPr lvl="0" rtl="0" algn="ctr">
              <a:spcBef>
                <a:spcPts val="0"/>
              </a:spcBef>
              <a:buNone/>
            </a:pPr>
            <a:r>
              <a:t/>
            </a:r>
            <a:endParaRPr sz="3000">
              <a:solidFill>
                <a:srgbClr val="888888"/>
              </a:solidFill>
            </a:endParaRPr>
          </a:p>
        </p:txBody>
      </p:sp>
      <p:pic>
        <p:nvPicPr>
          <p:cNvPr id="535" name="Shape 535"/>
          <p:cNvPicPr preferRelativeResize="0"/>
          <p:nvPr/>
        </p:nvPicPr>
        <p:blipFill>
          <a:blip r:embed="rId3">
            <a:alphaModFix/>
          </a:blip>
          <a:stretch>
            <a:fillRect/>
          </a:stretch>
        </p:blipFill>
        <p:spPr>
          <a:xfrm>
            <a:off x="8278142" y="0"/>
            <a:ext cx="1802349" cy="883624"/>
          </a:xfrm>
          <a:prstGeom prst="rect">
            <a:avLst/>
          </a:prstGeom>
          <a:noFill/>
          <a:ln>
            <a:noFill/>
          </a:ln>
        </p:spPr>
      </p:pic>
      <p:pic>
        <p:nvPicPr>
          <p:cNvPr id="536" name="Shape 536"/>
          <p:cNvPicPr preferRelativeResize="0"/>
          <p:nvPr/>
        </p:nvPicPr>
        <p:blipFill>
          <a:blip r:embed="rId4">
            <a:alphaModFix/>
          </a:blip>
          <a:stretch>
            <a:fillRect/>
          </a:stretch>
        </p:blipFill>
        <p:spPr>
          <a:xfrm>
            <a:off x="0" y="0"/>
            <a:ext cx="1364200" cy="1211200"/>
          </a:xfrm>
          <a:prstGeom prst="rect">
            <a:avLst/>
          </a:prstGeom>
          <a:noFill/>
          <a:ln>
            <a:noFill/>
          </a:ln>
        </p:spPr>
      </p:pic>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0" name="Shape 540"/>
        <p:cNvGrpSpPr/>
        <p:nvPr/>
      </p:nvGrpSpPr>
      <p:grpSpPr>
        <a:xfrm>
          <a:off x="0" y="0"/>
          <a:ext cx="0" cy="0"/>
          <a:chOff x="0" y="0"/>
          <a:chExt cx="0" cy="0"/>
        </a:xfrm>
      </p:grpSpPr>
      <p:sp>
        <p:nvSpPr>
          <p:cNvPr id="541" name="Shape 541"/>
          <p:cNvSpPr txBox="1"/>
          <p:nvPr/>
        </p:nvSpPr>
        <p:spPr>
          <a:xfrm>
            <a:off x="162500" y="2420200"/>
            <a:ext cx="9755400" cy="1319700"/>
          </a:xfrm>
          <a:prstGeom prst="rect">
            <a:avLst/>
          </a:prstGeom>
          <a:noFill/>
          <a:ln>
            <a:noFill/>
          </a:ln>
        </p:spPr>
        <p:txBody>
          <a:bodyPr anchorCtr="0" anchor="t" bIns="91425" lIns="91425" rIns="91425" tIns="91425">
            <a:noAutofit/>
          </a:bodyPr>
          <a:lstStyle/>
          <a:p>
            <a:pPr lvl="0" rtl="0" algn="just">
              <a:spcBef>
                <a:spcPts val="0"/>
              </a:spcBef>
              <a:buNone/>
            </a:pPr>
            <a:r>
              <a:rPr lang="en-US" sz="2400">
                <a:solidFill>
                  <a:srgbClr val="333333"/>
                </a:solidFill>
                <a:highlight>
                  <a:srgbClr val="FFF0D5"/>
                </a:highlight>
                <a:latin typeface="Trebuchet MS"/>
                <a:ea typeface="Trebuchet MS"/>
                <a:cs typeface="Trebuchet MS"/>
                <a:sym typeface="Trebuchet MS"/>
              </a:rPr>
              <a:t>Toda persona tiene derecho a la libertad de pensamiento, de conciencia y de religión; este derecho incluye la libertad de cambiar de religión o de creencia, así como la libertad de manifestar su religión o su creencia, individual y colectivamente, tanto en público como en privado, por la enseñanza, la práctica, el culto y la observancia.</a:t>
            </a:r>
          </a:p>
        </p:txBody>
      </p:sp>
      <p:sp>
        <p:nvSpPr>
          <p:cNvPr id="542" name="Shape 542"/>
          <p:cNvSpPr txBox="1"/>
          <p:nvPr/>
        </p:nvSpPr>
        <p:spPr>
          <a:xfrm>
            <a:off x="162612" y="253375"/>
            <a:ext cx="9755400" cy="1319700"/>
          </a:xfrm>
          <a:prstGeom prst="rect">
            <a:avLst/>
          </a:prstGeom>
          <a:noFill/>
          <a:ln>
            <a:noFill/>
          </a:ln>
        </p:spPr>
        <p:txBody>
          <a:bodyPr anchorCtr="0" anchor="t" bIns="91425" lIns="91425" rIns="91425" tIns="91425">
            <a:noAutofit/>
          </a:bodyPr>
          <a:lstStyle/>
          <a:p>
            <a:pPr lvl="0" rtl="0" algn="ctr">
              <a:spcBef>
                <a:spcPts val="0"/>
              </a:spcBef>
              <a:buNone/>
            </a:pPr>
            <a:r>
              <a:rPr b="1" lang="en-US" sz="4800"/>
              <a:t>18</a:t>
            </a:r>
          </a:p>
          <a:p>
            <a:pPr lvl="0" rtl="0" algn="ctr">
              <a:spcBef>
                <a:spcPts val="0"/>
              </a:spcBef>
              <a:buNone/>
            </a:pPr>
            <a:r>
              <a:rPr lang="en-US" sz="3600"/>
              <a:t>Pensamiento y religión</a:t>
            </a:r>
          </a:p>
        </p:txBody>
      </p:sp>
      <p:sp>
        <p:nvSpPr>
          <p:cNvPr id="543" name="Shape 543"/>
          <p:cNvSpPr txBox="1"/>
          <p:nvPr/>
        </p:nvSpPr>
        <p:spPr>
          <a:xfrm>
            <a:off x="-100" y="5633675"/>
            <a:ext cx="10080600" cy="1926600"/>
          </a:xfrm>
          <a:prstGeom prst="rect">
            <a:avLst/>
          </a:prstGeom>
          <a:solidFill>
            <a:srgbClr val="FF0000"/>
          </a:solidFill>
          <a:ln>
            <a:noFill/>
          </a:ln>
        </p:spPr>
        <p:txBody>
          <a:bodyPr anchorCtr="0" anchor="t" bIns="91425" lIns="91425" rIns="91425" tIns="91425">
            <a:noAutofit/>
          </a:bodyPr>
          <a:lstStyle/>
          <a:p>
            <a:pPr lvl="0" rtl="0" algn="ctr">
              <a:spcBef>
                <a:spcPts val="0"/>
              </a:spcBef>
              <a:buNone/>
            </a:pPr>
            <a:r>
              <a:rPr b="1" lang="en-US" sz="3000">
                <a:solidFill>
                  <a:srgbClr val="FFFFFF"/>
                </a:solidFill>
              </a:rPr>
              <a:t>Observaciones</a:t>
            </a:r>
          </a:p>
          <a:p>
            <a:pPr lvl="0" rtl="0" algn="ctr">
              <a:spcBef>
                <a:spcPts val="0"/>
              </a:spcBef>
              <a:buNone/>
            </a:pPr>
            <a:r>
              <a:t/>
            </a:r>
            <a:endParaRPr sz="2400">
              <a:solidFill>
                <a:srgbClr val="FFFFFF"/>
              </a:solidFill>
            </a:endParaRPr>
          </a:p>
          <a:p>
            <a:pPr lvl="0" rtl="0" algn="ctr">
              <a:spcBef>
                <a:spcPts val="0"/>
              </a:spcBef>
              <a:buNone/>
            </a:pPr>
            <a:r>
              <a:t/>
            </a:r>
            <a:endParaRPr sz="2400">
              <a:solidFill>
                <a:srgbClr val="FFFFFF"/>
              </a:solidFill>
            </a:endParaRPr>
          </a:p>
          <a:p>
            <a:pPr lvl="0" rtl="0" algn="ctr">
              <a:spcBef>
                <a:spcPts val="0"/>
              </a:spcBef>
              <a:buNone/>
            </a:pPr>
            <a:r>
              <a:t/>
            </a:r>
            <a:endParaRPr sz="2400">
              <a:solidFill>
                <a:srgbClr val="FFFFFF"/>
              </a:solidFill>
            </a:endParaRPr>
          </a:p>
          <a:p>
            <a:pPr lvl="0" rtl="0" algn="ctr">
              <a:spcBef>
                <a:spcPts val="0"/>
              </a:spcBef>
              <a:buNone/>
            </a:pPr>
            <a:r>
              <a:t/>
            </a:r>
            <a:endParaRPr sz="3000">
              <a:solidFill>
                <a:srgbClr val="888888"/>
              </a:solidFill>
            </a:endParaRPr>
          </a:p>
        </p:txBody>
      </p:sp>
      <p:pic>
        <p:nvPicPr>
          <p:cNvPr id="544" name="Shape 544"/>
          <p:cNvPicPr preferRelativeResize="0"/>
          <p:nvPr/>
        </p:nvPicPr>
        <p:blipFill>
          <a:blip r:embed="rId3">
            <a:alphaModFix/>
          </a:blip>
          <a:stretch>
            <a:fillRect/>
          </a:stretch>
        </p:blipFill>
        <p:spPr>
          <a:xfrm>
            <a:off x="8278142" y="0"/>
            <a:ext cx="1802349" cy="883624"/>
          </a:xfrm>
          <a:prstGeom prst="rect">
            <a:avLst/>
          </a:prstGeom>
          <a:noFill/>
          <a:ln>
            <a:noFill/>
          </a:ln>
        </p:spPr>
      </p:pic>
      <p:pic>
        <p:nvPicPr>
          <p:cNvPr id="545" name="Shape 545"/>
          <p:cNvPicPr preferRelativeResize="0"/>
          <p:nvPr/>
        </p:nvPicPr>
        <p:blipFill>
          <a:blip r:embed="rId4">
            <a:alphaModFix/>
          </a:blip>
          <a:stretch>
            <a:fillRect/>
          </a:stretch>
        </p:blipFill>
        <p:spPr>
          <a:xfrm>
            <a:off x="0" y="0"/>
            <a:ext cx="1364200" cy="1211200"/>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5" name="Shape 125"/>
        <p:cNvGrpSpPr/>
        <p:nvPr/>
      </p:nvGrpSpPr>
      <p:grpSpPr>
        <a:xfrm>
          <a:off x="0" y="0"/>
          <a:ext cx="0" cy="0"/>
          <a:chOff x="0" y="0"/>
          <a:chExt cx="0" cy="0"/>
        </a:xfrm>
      </p:grpSpPr>
      <p:pic>
        <p:nvPicPr>
          <p:cNvPr id="126" name="Shape 126"/>
          <p:cNvPicPr preferRelativeResize="0"/>
          <p:nvPr/>
        </p:nvPicPr>
        <p:blipFill rotWithShape="1">
          <a:blip r:embed="rId3">
            <a:alphaModFix/>
          </a:blip>
          <a:srcRect b="0" l="0" r="0" t="0"/>
          <a:stretch/>
        </p:blipFill>
        <p:spPr>
          <a:xfrm>
            <a:off x="0" y="0"/>
            <a:ext cx="10080624" cy="7560469"/>
          </a:xfrm>
          <a:prstGeom prst="rect">
            <a:avLst/>
          </a:prstGeom>
          <a:noFill/>
          <a:ln>
            <a:noFill/>
          </a:ln>
        </p:spPr>
      </p:pic>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EFF"/>
        </a:solidFill>
      </p:bgPr>
    </p:bg>
    <p:spTree>
      <p:nvGrpSpPr>
        <p:cNvPr id="549" name="Shape 549"/>
        <p:cNvGrpSpPr/>
        <p:nvPr/>
      </p:nvGrpSpPr>
      <p:grpSpPr>
        <a:xfrm>
          <a:off x="0" y="0"/>
          <a:ext cx="0" cy="0"/>
          <a:chOff x="0" y="0"/>
          <a:chExt cx="0" cy="0"/>
        </a:xfrm>
      </p:grpSpPr>
      <p:sp>
        <p:nvSpPr>
          <p:cNvPr id="550" name="Shape 550"/>
          <p:cNvSpPr txBox="1"/>
          <p:nvPr/>
        </p:nvSpPr>
        <p:spPr>
          <a:xfrm>
            <a:off x="161925" y="2421185"/>
            <a:ext cx="9755100" cy="1319099"/>
          </a:xfrm>
          <a:prstGeom prst="rect">
            <a:avLst/>
          </a:prstGeom>
          <a:noFill/>
          <a:ln>
            <a:noFill/>
          </a:ln>
        </p:spPr>
        <p:txBody>
          <a:bodyPr anchorCtr="0" anchor="t" bIns="91425" lIns="91425" rIns="91425" tIns="91425">
            <a:noAutofit/>
          </a:bodyPr>
          <a:lstStyle/>
          <a:p>
            <a:pPr indent="0" lvl="0" marL="0" marR="0" rtl="0" algn="just">
              <a:lnSpc>
                <a:spcPct val="100000"/>
              </a:lnSpc>
              <a:spcBef>
                <a:spcPts val="0"/>
              </a:spcBef>
              <a:spcAft>
                <a:spcPts val="0"/>
              </a:spcAft>
              <a:buClr>
                <a:srgbClr val="000000"/>
              </a:buClr>
              <a:buSzPct val="25000"/>
              <a:buFont typeface="Trebuchet MS"/>
              <a:buNone/>
            </a:pPr>
            <a:r>
              <a:rPr b="0" i="0" lang="en-US" sz="2400" u="none">
                <a:solidFill>
                  <a:srgbClr val="000000"/>
                </a:solidFill>
                <a:latin typeface="Trebuchet MS"/>
                <a:ea typeface="Trebuchet MS"/>
                <a:cs typeface="Trebuchet MS"/>
                <a:sym typeface="Trebuchet MS"/>
              </a:rPr>
              <a:t>Todo individuo tiene derecho a la libertad de opinión y de expresión; este derecho incluye el de no ser molestado a causa de sus opiniones, el de investigar y recibir informaciones y opiniones, y el de difundirlas, sin limitación de fronteras, por cualquier medio de expresión.</a:t>
            </a:r>
          </a:p>
        </p:txBody>
      </p:sp>
      <p:sp>
        <p:nvSpPr>
          <p:cNvPr id="551" name="Shape 551"/>
          <p:cNvSpPr txBox="1"/>
          <p:nvPr/>
        </p:nvSpPr>
        <p:spPr>
          <a:xfrm>
            <a:off x="163512" y="254026"/>
            <a:ext cx="9755100" cy="1319100"/>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SzPct val="25000"/>
              <a:buFont typeface="Arial"/>
              <a:buNone/>
            </a:pPr>
            <a:r>
              <a:rPr b="1" i="0" lang="en-US" sz="4800" u="none">
                <a:solidFill>
                  <a:srgbClr val="000000"/>
                </a:solidFill>
                <a:latin typeface="Arial"/>
                <a:ea typeface="Arial"/>
                <a:cs typeface="Arial"/>
                <a:sym typeface="Arial"/>
              </a:rPr>
              <a:t>19</a:t>
            </a:r>
          </a:p>
          <a:p>
            <a:pPr indent="0" lvl="0" marL="0" marR="0" rtl="0" algn="ctr">
              <a:lnSpc>
                <a:spcPct val="100000"/>
              </a:lnSpc>
              <a:spcBef>
                <a:spcPts val="0"/>
              </a:spcBef>
              <a:spcAft>
                <a:spcPts val="0"/>
              </a:spcAft>
              <a:buClr>
                <a:srgbClr val="000000"/>
              </a:buClr>
              <a:buSzPct val="25000"/>
              <a:buFont typeface="Arial"/>
              <a:buNone/>
            </a:pPr>
            <a:r>
              <a:rPr b="0" i="0" lang="en-US" sz="3600" u="none">
                <a:solidFill>
                  <a:srgbClr val="000000"/>
                </a:solidFill>
                <a:latin typeface="Arial"/>
                <a:ea typeface="Arial"/>
                <a:cs typeface="Arial"/>
                <a:sym typeface="Arial"/>
              </a:rPr>
              <a:t>Expresión</a:t>
            </a:r>
          </a:p>
        </p:txBody>
      </p:sp>
      <p:sp>
        <p:nvSpPr>
          <p:cNvPr id="552" name="Shape 552"/>
          <p:cNvSpPr txBox="1"/>
          <p:nvPr/>
        </p:nvSpPr>
        <p:spPr>
          <a:xfrm>
            <a:off x="0" y="5634614"/>
            <a:ext cx="10080600" cy="1926000"/>
          </a:xfrm>
          <a:prstGeom prst="rect">
            <a:avLst/>
          </a:prstGeom>
          <a:solidFill>
            <a:srgbClr val="FF0000"/>
          </a:solid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SzPct val="25000"/>
              <a:buFont typeface="Arial"/>
              <a:buNone/>
            </a:pPr>
            <a:r>
              <a:rPr b="1" i="0" lang="en-US" sz="3000" u="none">
                <a:solidFill>
                  <a:srgbClr val="000000"/>
                </a:solidFill>
                <a:latin typeface="Arial"/>
                <a:ea typeface="Arial"/>
                <a:cs typeface="Arial"/>
                <a:sym typeface="Arial"/>
              </a:rPr>
              <a:t>Observaciones</a:t>
            </a:r>
          </a:p>
          <a:p>
            <a:pPr indent="0" lvl="0" marL="0" marR="0" rtl="0" algn="ctr">
              <a:lnSpc>
                <a:spcPct val="100000"/>
              </a:lnSpc>
              <a:spcBef>
                <a:spcPts val="0"/>
              </a:spcBef>
              <a:spcAft>
                <a:spcPts val="0"/>
              </a:spcAft>
              <a:buClr>
                <a:srgbClr val="000000"/>
              </a:buClr>
              <a:buFont typeface="Arial"/>
              <a:buNone/>
            </a:pPr>
            <a:r>
              <a:t/>
            </a:r>
            <a:endParaRPr b="0" i="0" sz="1400" u="non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Font typeface="Arial"/>
              <a:buNone/>
            </a:pPr>
            <a:r>
              <a:t/>
            </a:r>
            <a:endParaRPr b="0" i="0" sz="1400" u="non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Font typeface="Arial"/>
              <a:buNone/>
            </a:pPr>
            <a:r>
              <a:t/>
            </a:r>
            <a:endParaRPr b="0" i="0" sz="1400" u="none">
              <a:solidFill>
                <a:srgbClr val="000000"/>
              </a:solidFill>
              <a:latin typeface="Arial"/>
              <a:ea typeface="Arial"/>
              <a:cs typeface="Arial"/>
              <a:sym typeface="Arial"/>
            </a:endParaRPr>
          </a:p>
          <a:p>
            <a:pPr indent="0" lvl="0" marL="0" marR="0" rtl="0" algn="l">
              <a:lnSpc>
                <a:spcPct val="93000"/>
              </a:lnSpc>
              <a:spcBef>
                <a:spcPts val="0"/>
              </a:spcBef>
              <a:spcAft>
                <a:spcPts val="0"/>
              </a:spcAft>
              <a:buNone/>
            </a:pPr>
            <a:r>
              <a:t/>
            </a:r>
            <a:endParaRPr b="0" i="0" sz="1400" u="none">
              <a:solidFill>
                <a:srgbClr val="000000"/>
              </a:solidFill>
              <a:latin typeface="Arial"/>
              <a:ea typeface="Arial"/>
              <a:cs typeface="Arial"/>
              <a:sym typeface="Arial"/>
            </a:endParaRPr>
          </a:p>
        </p:txBody>
      </p:sp>
      <p:pic>
        <p:nvPicPr>
          <p:cNvPr id="553" name="Shape 553"/>
          <p:cNvPicPr preferRelativeResize="0"/>
          <p:nvPr/>
        </p:nvPicPr>
        <p:blipFill rotWithShape="1">
          <a:blip r:embed="rId3">
            <a:alphaModFix/>
          </a:blip>
          <a:srcRect b="0" l="0" r="0" t="0"/>
          <a:stretch/>
        </p:blipFill>
        <p:spPr>
          <a:xfrm>
            <a:off x="8278811" y="0"/>
            <a:ext cx="1801800" cy="882600"/>
          </a:xfrm>
          <a:prstGeom prst="rect">
            <a:avLst/>
          </a:prstGeom>
          <a:noFill/>
          <a:ln>
            <a:noFill/>
          </a:ln>
        </p:spPr>
      </p:pic>
      <p:pic>
        <p:nvPicPr>
          <p:cNvPr id="554" name="Shape 554"/>
          <p:cNvPicPr preferRelativeResize="0"/>
          <p:nvPr/>
        </p:nvPicPr>
        <p:blipFill>
          <a:blip r:embed="rId4">
            <a:alphaModFix/>
          </a:blip>
          <a:stretch>
            <a:fillRect/>
          </a:stretch>
        </p:blipFill>
        <p:spPr>
          <a:xfrm>
            <a:off x="0" y="0"/>
            <a:ext cx="1364200" cy="1211200"/>
          </a:xfrm>
          <a:prstGeom prst="rect">
            <a:avLst/>
          </a:prstGeom>
          <a:noFill/>
          <a:ln>
            <a:noFill/>
          </a:ln>
        </p:spPr>
      </p:pic>
    </p:spTree>
  </p:cSld>
  <p:clrMapOvr>
    <a:masterClrMapping/>
  </p:clrMapOvr>
  <p:transition>
    <p:cut/>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EFF"/>
        </a:solidFill>
      </p:bgPr>
    </p:bg>
    <p:spTree>
      <p:nvGrpSpPr>
        <p:cNvPr id="558" name="Shape 558"/>
        <p:cNvGrpSpPr/>
        <p:nvPr/>
      </p:nvGrpSpPr>
      <p:grpSpPr>
        <a:xfrm>
          <a:off x="0" y="0"/>
          <a:ext cx="0" cy="0"/>
          <a:chOff x="0" y="0"/>
          <a:chExt cx="0" cy="0"/>
        </a:xfrm>
      </p:grpSpPr>
      <p:sp>
        <p:nvSpPr>
          <p:cNvPr id="559" name="Shape 559"/>
          <p:cNvSpPr txBox="1"/>
          <p:nvPr/>
        </p:nvSpPr>
        <p:spPr>
          <a:xfrm>
            <a:off x="161925" y="2421185"/>
            <a:ext cx="9755100" cy="1319099"/>
          </a:xfrm>
          <a:prstGeom prst="rect">
            <a:avLst/>
          </a:prstGeom>
          <a:noFill/>
          <a:ln>
            <a:noFill/>
          </a:ln>
        </p:spPr>
        <p:txBody>
          <a:bodyPr anchorCtr="0" anchor="t" bIns="91425" lIns="91425" rIns="91425" tIns="91425">
            <a:noAutofit/>
          </a:bodyPr>
          <a:lstStyle/>
          <a:p>
            <a:pPr indent="-215900" lvl="0" marL="215900" marR="0" rtl="0" algn="just">
              <a:lnSpc>
                <a:spcPct val="100000"/>
              </a:lnSpc>
              <a:spcBef>
                <a:spcPts val="0"/>
              </a:spcBef>
              <a:spcAft>
                <a:spcPts val="0"/>
              </a:spcAft>
              <a:buClr>
                <a:srgbClr val="000000"/>
              </a:buClr>
              <a:buSzPct val="100000"/>
              <a:buFont typeface="Times New Roman"/>
              <a:buAutoNum type="arabicPeriod"/>
            </a:pPr>
            <a:r>
              <a:rPr b="0" i="0" lang="en-US" sz="2400" u="none">
                <a:solidFill>
                  <a:srgbClr val="000000"/>
                </a:solidFill>
                <a:latin typeface="Trebuchet MS"/>
                <a:ea typeface="Trebuchet MS"/>
                <a:cs typeface="Trebuchet MS"/>
                <a:sym typeface="Trebuchet MS"/>
              </a:rPr>
              <a:t>Toda persona tiene derecho a la libertad de reunión y de asociación pacíficas.</a:t>
            </a:r>
          </a:p>
          <a:p>
            <a:pPr indent="-215900" lvl="0" marL="215900" marR="0" rtl="0" algn="just">
              <a:lnSpc>
                <a:spcPct val="100000"/>
              </a:lnSpc>
              <a:spcBef>
                <a:spcPts val="0"/>
              </a:spcBef>
              <a:spcAft>
                <a:spcPts val="0"/>
              </a:spcAft>
              <a:buClr>
                <a:srgbClr val="000000"/>
              </a:buClr>
              <a:buSzPct val="100000"/>
              <a:buFont typeface="Times New Roman"/>
              <a:buAutoNum type="arabicPeriod"/>
            </a:pPr>
            <a:r>
              <a:rPr b="0" i="0" lang="en-US" sz="2400" u="none">
                <a:solidFill>
                  <a:srgbClr val="000000"/>
                </a:solidFill>
                <a:latin typeface="Trebuchet MS"/>
                <a:ea typeface="Trebuchet MS"/>
                <a:cs typeface="Trebuchet MS"/>
                <a:sym typeface="Trebuchet MS"/>
              </a:rPr>
              <a:t>Nadie podrá ser obligado a pertenecer a una asociación.</a:t>
            </a:r>
          </a:p>
        </p:txBody>
      </p:sp>
      <p:sp>
        <p:nvSpPr>
          <p:cNvPr id="560" name="Shape 560"/>
          <p:cNvSpPr txBox="1"/>
          <p:nvPr/>
        </p:nvSpPr>
        <p:spPr>
          <a:xfrm>
            <a:off x="163512" y="254026"/>
            <a:ext cx="9755100" cy="1319100"/>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SzPct val="25000"/>
              <a:buFont typeface="Arial"/>
              <a:buNone/>
            </a:pPr>
            <a:r>
              <a:rPr b="1" i="0" lang="en-US" sz="4800" u="none">
                <a:solidFill>
                  <a:srgbClr val="000000"/>
                </a:solidFill>
                <a:latin typeface="Arial"/>
                <a:ea typeface="Arial"/>
                <a:cs typeface="Arial"/>
                <a:sym typeface="Arial"/>
              </a:rPr>
              <a:t>20</a:t>
            </a:r>
          </a:p>
          <a:p>
            <a:pPr indent="0" lvl="0" marL="0" marR="0" rtl="0" algn="ctr">
              <a:lnSpc>
                <a:spcPct val="100000"/>
              </a:lnSpc>
              <a:spcBef>
                <a:spcPts val="0"/>
              </a:spcBef>
              <a:spcAft>
                <a:spcPts val="0"/>
              </a:spcAft>
              <a:buClr>
                <a:srgbClr val="000000"/>
              </a:buClr>
              <a:buSzPct val="25000"/>
              <a:buFont typeface="Arial"/>
              <a:buNone/>
            </a:pPr>
            <a:r>
              <a:rPr b="0" i="0" lang="en-US" sz="3600" u="none">
                <a:solidFill>
                  <a:srgbClr val="000000"/>
                </a:solidFill>
                <a:latin typeface="Arial"/>
                <a:ea typeface="Arial"/>
                <a:cs typeface="Arial"/>
                <a:sym typeface="Arial"/>
              </a:rPr>
              <a:t>Reunión y asociación</a:t>
            </a:r>
          </a:p>
        </p:txBody>
      </p:sp>
      <p:sp>
        <p:nvSpPr>
          <p:cNvPr id="561" name="Shape 561"/>
          <p:cNvSpPr txBox="1"/>
          <p:nvPr/>
        </p:nvSpPr>
        <p:spPr>
          <a:xfrm>
            <a:off x="0" y="5634614"/>
            <a:ext cx="10080600" cy="1926000"/>
          </a:xfrm>
          <a:prstGeom prst="rect">
            <a:avLst/>
          </a:prstGeom>
          <a:solidFill>
            <a:srgbClr val="FF0000"/>
          </a:solid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SzPct val="25000"/>
              <a:buFont typeface="Arial"/>
              <a:buNone/>
            </a:pPr>
            <a:r>
              <a:rPr b="1" i="0" lang="en-US" sz="3000" u="none">
                <a:solidFill>
                  <a:srgbClr val="000000"/>
                </a:solidFill>
                <a:latin typeface="Arial"/>
                <a:ea typeface="Arial"/>
                <a:cs typeface="Arial"/>
                <a:sym typeface="Arial"/>
              </a:rPr>
              <a:t>Observaciones</a:t>
            </a:r>
          </a:p>
          <a:p>
            <a:pPr indent="0" lvl="0" marL="0" marR="0" rtl="0" algn="ctr">
              <a:lnSpc>
                <a:spcPct val="100000"/>
              </a:lnSpc>
              <a:spcBef>
                <a:spcPts val="0"/>
              </a:spcBef>
              <a:spcAft>
                <a:spcPts val="0"/>
              </a:spcAft>
              <a:buClr>
                <a:srgbClr val="000000"/>
              </a:buClr>
              <a:buFont typeface="Arial"/>
              <a:buNone/>
            </a:pPr>
            <a:r>
              <a:t/>
            </a:r>
            <a:endParaRPr b="0" i="0" sz="1400" u="non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Font typeface="Arial"/>
              <a:buNone/>
            </a:pPr>
            <a:r>
              <a:t/>
            </a:r>
            <a:endParaRPr b="0" i="0" sz="1400" u="non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Font typeface="Arial"/>
              <a:buNone/>
            </a:pPr>
            <a:r>
              <a:t/>
            </a:r>
            <a:endParaRPr b="0" i="0" sz="1400" u="none">
              <a:solidFill>
                <a:srgbClr val="000000"/>
              </a:solidFill>
              <a:latin typeface="Arial"/>
              <a:ea typeface="Arial"/>
              <a:cs typeface="Arial"/>
              <a:sym typeface="Arial"/>
            </a:endParaRPr>
          </a:p>
          <a:p>
            <a:pPr indent="0" lvl="0" marL="0" marR="0" rtl="0" algn="l">
              <a:lnSpc>
                <a:spcPct val="93000"/>
              </a:lnSpc>
              <a:spcBef>
                <a:spcPts val="0"/>
              </a:spcBef>
              <a:spcAft>
                <a:spcPts val="0"/>
              </a:spcAft>
              <a:buNone/>
            </a:pPr>
            <a:r>
              <a:t/>
            </a:r>
            <a:endParaRPr b="0" i="0" sz="1400" u="none">
              <a:solidFill>
                <a:srgbClr val="000000"/>
              </a:solidFill>
              <a:latin typeface="Arial"/>
              <a:ea typeface="Arial"/>
              <a:cs typeface="Arial"/>
              <a:sym typeface="Arial"/>
            </a:endParaRPr>
          </a:p>
        </p:txBody>
      </p:sp>
      <p:pic>
        <p:nvPicPr>
          <p:cNvPr id="562" name="Shape 562"/>
          <p:cNvPicPr preferRelativeResize="0"/>
          <p:nvPr/>
        </p:nvPicPr>
        <p:blipFill rotWithShape="1">
          <a:blip r:embed="rId3">
            <a:alphaModFix/>
          </a:blip>
          <a:srcRect b="0" l="0" r="0" t="0"/>
          <a:stretch/>
        </p:blipFill>
        <p:spPr>
          <a:xfrm>
            <a:off x="8278811" y="0"/>
            <a:ext cx="1801800" cy="882600"/>
          </a:xfrm>
          <a:prstGeom prst="rect">
            <a:avLst/>
          </a:prstGeom>
          <a:noFill/>
          <a:ln>
            <a:noFill/>
          </a:ln>
        </p:spPr>
      </p:pic>
      <p:pic>
        <p:nvPicPr>
          <p:cNvPr id="563" name="Shape 563"/>
          <p:cNvPicPr preferRelativeResize="0"/>
          <p:nvPr/>
        </p:nvPicPr>
        <p:blipFill>
          <a:blip r:embed="rId4">
            <a:alphaModFix/>
          </a:blip>
          <a:stretch>
            <a:fillRect/>
          </a:stretch>
        </p:blipFill>
        <p:spPr>
          <a:xfrm>
            <a:off x="0" y="0"/>
            <a:ext cx="1364200" cy="1211200"/>
          </a:xfrm>
          <a:prstGeom prst="rect">
            <a:avLst/>
          </a:prstGeom>
          <a:noFill/>
          <a:ln>
            <a:noFill/>
          </a:ln>
        </p:spPr>
      </p:pic>
    </p:spTree>
  </p:cSld>
  <p:clrMapOvr>
    <a:masterClrMapping/>
  </p:clrMapOvr>
  <p:transition>
    <p:cut/>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EFF"/>
        </a:solidFill>
      </p:bgPr>
    </p:bg>
    <p:spTree>
      <p:nvGrpSpPr>
        <p:cNvPr id="567" name="Shape 567"/>
        <p:cNvGrpSpPr/>
        <p:nvPr/>
      </p:nvGrpSpPr>
      <p:grpSpPr>
        <a:xfrm>
          <a:off x="0" y="0"/>
          <a:ext cx="0" cy="0"/>
          <a:chOff x="0" y="0"/>
          <a:chExt cx="0" cy="0"/>
        </a:xfrm>
      </p:grpSpPr>
      <p:sp>
        <p:nvSpPr>
          <p:cNvPr id="568" name="Shape 568"/>
          <p:cNvSpPr txBox="1"/>
          <p:nvPr/>
        </p:nvSpPr>
        <p:spPr>
          <a:xfrm>
            <a:off x="180975" y="2087775"/>
            <a:ext cx="9755100" cy="863700"/>
          </a:xfrm>
          <a:prstGeom prst="rect">
            <a:avLst/>
          </a:prstGeom>
          <a:noFill/>
          <a:ln>
            <a:noFill/>
          </a:ln>
        </p:spPr>
        <p:txBody>
          <a:bodyPr anchorCtr="0" anchor="t" bIns="91425" lIns="91425" rIns="91425" tIns="91425">
            <a:noAutofit/>
          </a:bodyPr>
          <a:lstStyle/>
          <a:p>
            <a:pPr indent="-215900" lvl="0" marL="215900" marR="0" rtl="0" algn="just">
              <a:lnSpc>
                <a:spcPct val="100000"/>
              </a:lnSpc>
              <a:spcBef>
                <a:spcPts val="0"/>
              </a:spcBef>
              <a:spcAft>
                <a:spcPts val="0"/>
              </a:spcAft>
              <a:buClr>
                <a:srgbClr val="000000"/>
              </a:buClr>
              <a:buSzPct val="100000"/>
              <a:buFont typeface="Times New Roman"/>
              <a:buAutoNum type="arabicPeriod"/>
            </a:pPr>
            <a:r>
              <a:rPr b="0" i="0" lang="en-US" sz="2400" u="none">
                <a:solidFill>
                  <a:srgbClr val="000000"/>
                </a:solidFill>
                <a:latin typeface="Trebuchet MS"/>
                <a:ea typeface="Trebuchet MS"/>
                <a:cs typeface="Trebuchet MS"/>
                <a:sym typeface="Trebuchet MS"/>
              </a:rPr>
              <a:t>Toda persona tiene derecho a participar en el gobierno de su país, directamente o por medio de representantes libremente escogidos.</a:t>
            </a:r>
          </a:p>
          <a:p>
            <a:pPr indent="-215900" lvl="0" marL="215900" marR="0" rtl="0" algn="just">
              <a:lnSpc>
                <a:spcPct val="100000"/>
              </a:lnSpc>
              <a:spcBef>
                <a:spcPts val="0"/>
              </a:spcBef>
              <a:spcAft>
                <a:spcPts val="0"/>
              </a:spcAft>
              <a:buClr>
                <a:srgbClr val="000000"/>
              </a:buClr>
              <a:buSzPct val="100000"/>
              <a:buFont typeface="Times New Roman"/>
              <a:buAutoNum type="arabicPeriod"/>
            </a:pPr>
            <a:r>
              <a:rPr b="0" i="0" lang="en-US" sz="2400" u="none">
                <a:solidFill>
                  <a:srgbClr val="000000"/>
                </a:solidFill>
                <a:latin typeface="Trebuchet MS"/>
                <a:ea typeface="Trebuchet MS"/>
                <a:cs typeface="Trebuchet MS"/>
                <a:sym typeface="Trebuchet MS"/>
              </a:rPr>
              <a:t>Toda persona tiene el derecho de acceso, en condiciones de igualdad, a las funciones públicas de su país.</a:t>
            </a:r>
          </a:p>
          <a:p>
            <a:pPr indent="-215900" lvl="0" marL="215900" marR="0" rtl="0" algn="just">
              <a:lnSpc>
                <a:spcPct val="100000"/>
              </a:lnSpc>
              <a:spcBef>
                <a:spcPts val="0"/>
              </a:spcBef>
              <a:spcAft>
                <a:spcPts val="0"/>
              </a:spcAft>
              <a:buClr>
                <a:srgbClr val="000000"/>
              </a:buClr>
              <a:buSzPct val="100000"/>
              <a:buFont typeface="Times New Roman"/>
              <a:buAutoNum type="arabicPeriod"/>
            </a:pPr>
            <a:r>
              <a:rPr b="0" i="0" lang="en-US" sz="2400" u="none">
                <a:solidFill>
                  <a:srgbClr val="000000"/>
                </a:solidFill>
                <a:latin typeface="Trebuchet MS"/>
                <a:ea typeface="Trebuchet MS"/>
                <a:cs typeface="Trebuchet MS"/>
                <a:sym typeface="Trebuchet MS"/>
              </a:rPr>
              <a:t>La voluntad del pueblo es la base de la autoridad del poder público; esta voluntad se expresará mediante elecciones auténticas que habrán de celebrarse periódicamente, por sufragio universal e igual y por voto secreto u otro procedimiento equivalente que garantice la libertad del voto.</a:t>
            </a:r>
          </a:p>
        </p:txBody>
      </p:sp>
      <p:sp>
        <p:nvSpPr>
          <p:cNvPr id="569" name="Shape 569"/>
          <p:cNvSpPr txBox="1"/>
          <p:nvPr/>
        </p:nvSpPr>
        <p:spPr>
          <a:xfrm>
            <a:off x="163512" y="254026"/>
            <a:ext cx="9755100" cy="1319100"/>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SzPct val="25000"/>
              <a:buFont typeface="Arial"/>
              <a:buNone/>
            </a:pPr>
            <a:r>
              <a:rPr b="1" i="0" lang="en-US" sz="4800" u="none">
                <a:solidFill>
                  <a:srgbClr val="000000"/>
                </a:solidFill>
                <a:latin typeface="Arial"/>
                <a:ea typeface="Arial"/>
                <a:cs typeface="Arial"/>
                <a:sym typeface="Arial"/>
              </a:rPr>
              <a:t>21</a:t>
            </a:r>
          </a:p>
          <a:p>
            <a:pPr indent="0" lvl="0" marL="0" marR="0" rtl="0" algn="ctr">
              <a:lnSpc>
                <a:spcPct val="100000"/>
              </a:lnSpc>
              <a:spcBef>
                <a:spcPts val="0"/>
              </a:spcBef>
              <a:spcAft>
                <a:spcPts val="0"/>
              </a:spcAft>
              <a:buClr>
                <a:srgbClr val="000000"/>
              </a:buClr>
              <a:buSzPct val="25000"/>
              <a:buFont typeface="Arial"/>
              <a:buNone/>
            </a:pPr>
            <a:r>
              <a:rPr b="0" i="0" lang="en-US" sz="3600" u="none">
                <a:solidFill>
                  <a:srgbClr val="000000"/>
                </a:solidFill>
                <a:latin typeface="Arial"/>
                <a:ea typeface="Arial"/>
                <a:cs typeface="Arial"/>
                <a:sym typeface="Arial"/>
              </a:rPr>
              <a:t>Democracia</a:t>
            </a:r>
          </a:p>
        </p:txBody>
      </p:sp>
      <p:sp>
        <p:nvSpPr>
          <p:cNvPr id="570" name="Shape 570"/>
          <p:cNvSpPr txBox="1"/>
          <p:nvPr/>
        </p:nvSpPr>
        <p:spPr>
          <a:xfrm>
            <a:off x="0" y="5634614"/>
            <a:ext cx="10080600" cy="1926000"/>
          </a:xfrm>
          <a:prstGeom prst="rect">
            <a:avLst/>
          </a:prstGeom>
          <a:solidFill>
            <a:srgbClr val="FF0000"/>
          </a:solid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SzPct val="25000"/>
              <a:buFont typeface="Arial"/>
              <a:buNone/>
            </a:pPr>
            <a:r>
              <a:rPr b="1" i="0" lang="en-US" sz="3000" u="none">
                <a:solidFill>
                  <a:srgbClr val="000000"/>
                </a:solidFill>
                <a:latin typeface="Arial"/>
                <a:ea typeface="Arial"/>
                <a:cs typeface="Arial"/>
                <a:sym typeface="Arial"/>
              </a:rPr>
              <a:t>Observaciones</a:t>
            </a:r>
          </a:p>
          <a:p>
            <a:pPr indent="0" lvl="0" marL="0" marR="0" rtl="0" algn="ctr">
              <a:lnSpc>
                <a:spcPct val="100000"/>
              </a:lnSpc>
              <a:spcBef>
                <a:spcPts val="0"/>
              </a:spcBef>
              <a:spcAft>
                <a:spcPts val="0"/>
              </a:spcAft>
              <a:buClr>
                <a:srgbClr val="000000"/>
              </a:buClr>
              <a:buFont typeface="Arial"/>
              <a:buNone/>
            </a:pPr>
            <a:r>
              <a:t/>
            </a:r>
            <a:endParaRPr b="0" i="0" sz="1400" u="non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FFFFFF"/>
              </a:buClr>
              <a:buSzPct val="25000"/>
              <a:buFont typeface="Arial"/>
              <a:buNone/>
            </a:pPr>
            <a:r>
              <a:rPr b="0" i="0" lang="en-US" sz="2200" u="none">
                <a:solidFill>
                  <a:srgbClr val="FFFFFF"/>
                </a:solidFill>
                <a:latin typeface="Arial"/>
                <a:ea typeface="Arial"/>
                <a:cs typeface="Arial"/>
                <a:sym typeface="Arial"/>
              </a:rPr>
              <a:t>A medida de las monarquías constitucionales.</a:t>
            </a:r>
          </a:p>
        </p:txBody>
      </p:sp>
      <p:pic>
        <p:nvPicPr>
          <p:cNvPr id="571" name="Shape 571"/>
          <p:cNvPicPr preferRelativeResize="0"/>
          <p:nvPr/>
        </p:nvPicPr>
        <p:blipFill rotWithShape="1">
          <a:blip r:embed="rId3">
            <a:alphaModFix/>
          </a:blip>
          <a:srcRect b="0" l="0" r="0" t="0"/>
          <a:stretch/>
        </p:blipFill>
        <p:spPr>
          <a:xfrm>
            <a:off x="8278811" y="0"/>
            <a:ext cx="1801800" cy="882600"/>
          </a:xfrm>
          <a:prstGeom prst="rect">
            <a:avLst/>
          </a:prstGeom>
          <a:noFill/>
          <a:ln>
            <a:noFill/>
          </a:ln>
        </p:spPr>
      </p:pic>
    </p:spTree>
  </p:cSld>
  <p:clrMapOvr>
    <a:masterClrMapping/>
  </p:clrMapOvr>
  <p:transition>
    <p:cut/>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EFF"/>
        </a:solidFill>
      </p:bgPr>
    </p:bg>
    <p:spTree>
      <p:nvGrpSpPr>
        <p:cNvPr id="575" name="Shape 575"/>
        <p:cNvGrpSpPr/>
        <p:nvPr/>
      </p:nvGrpSpPr>
      <p:grpSpPr>
        <a:xfrm>
          <a:off x="0" y="0"/>
          <a:ext cx="0" cy="0"/>
          <a:chOff x="0" y="0"/>
          <a:chExt cx="0" cy="0"/>
        </a:xfrm>
      </p:grpSpPr>
      <p:sp>
        <p:nvSpPr>
          <p:cNvPr id="576" name="Shape 576"/>
          <p:cNvSpPr txBox="1"/>
          <p:nvPr/>
        </p:nvSpPr>
        <p:spPr>
          <a:xfrm>
            <a:off x="180975" y="2448175"/>
            <a:ext cx="9755100" cy="863700"/>
          </a:xfrm>
          <a:prstGeom prst="rect">
            <a:avLst/>
          </a:prstGeom>
          <a:noFill/>
          <a:ln>
            <a:noFill/>
          </a:ln>
        </p:spPr>
        <p:txBody>
          <a:bodyPr anchorCtr="0" anchor="t" bIns="91425" lIns="91425" rIns="91425" tIns="91425">
            <a:noAutofit/>
          </a:bodyPr>
          <a:lstStyle/>
          <a:p>
            <a:pPr indent="0" lvl="0" marL="0" marR="0" rtl="0" algn="just">
              <a:lnSpc>
                <a:spcPct val="100000"/>
              </a:lnSpc>
              <a:spcBef>
                <a:spcPts val="0"/>
              </a:spcBef>
              <a:spcAft>
                <a:spcPts val="0"/>
              </a:spcAft>
              <a:buClr>
                <a:srgbClr val="000000"/>
              </a:buClr>
              <a:buSzPct val="25000"/>
              <a:buFont typeface="Trebuchet MS"/>
              <a:buNone/>
            </a:pPr>
            <a:r>
              <a:rPr b="0" i="0" lang="en-US" sz="2400" u="none">
                <a:solidFill>
                  <a:srgbClr val="000000"/>
                </a:solidFill>
                <a:latin typeface="Trebuchet MS"/>
                <a:ea typeface="Trebuchet MS"/>
                <a:cs typeface="Trebuchet MS"/>
                <a:sym typeface="Trebuchet MS"/>
              </a:rPr>
              <a:t>Toda persona, como miembro de la sociedad, tiene derecho a la seguridad social, y a obtener, mediante el esfuerzo nacional y la cooperación internacional, habida cuenta de la organización y los recursos de cada Estado, la satisfacción de los derechos económicos, sociales y culturales, indispensables a su dignidad y al libre desarrollo de su personalidad.</a:t>
            </a:r>
          </a:p>
        </p:txBody>
      </p:sp>
      <p:sp>
        <p:nvSpPr>
          <p:cNvPr id="577" name="Shape 577"/>
          <p:cNvSpPr txBox="1"/>
          <p:nvPr/>
        </p:nvSpPr>
        <p:spPr>
          <a:xfrm>
            <a:off x="163512" y="254026"/>
            <a:ext cx="9755100" cy="1319100"/>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SzPct val="25000"/>
              <a:buFont typeface="Arial"/>
              <a:buNone/>
            </a:pPr>
            <a:r>
              <a:rPr b="1" i="0" lang="en-US" sz="4800" u="none">
                <a:solidFill>
                  <a:srgbClr val="000000"/>
                </a:solidFill>
                <a:latin typeface="Arial"/>
                <a:ea typeface="Arial"/>
                <a:cs typeface="Arial"/>
                <a:sym typeface="Arial"/>
              </a:rPr>
              <a:t>22</a:t>
            </a:r>
          </a:p>
          <a:p>
            <a:pPr indent="0" lvl="0" marL="0" marR="0" rtl="0" algn="ctr">
              <a:lnSpc>
                <a:spcPct val="100000"/>
              </a:lnSpc>
              <a:spcBef>
                <a:spcPts val="0"/>
              </a:spcBef>
              <a:spcAft>
                <a:spcPts val="0"/>
              </a:spcAft>
              <a:buClr>
                <a:srgbClr val="000000"/>
              </a:buClr>
              <a:buSzPct val="25000"/>
              <a:buFont typeface="Arial"/>
              <a:buNone/>
            </a:pPr>
            <a:r>
              <a:rPr b="0" i="0" lang="en-US" sz="3600" u="none">
                <a:solidFill>
                  <a:srgbClr val="000000"/>
                </a:solidFill>
                <a:latin typeface="Arial"/>
                <a:ea typeface="Arial"/>
                <a:cs typeface="Arial"/>
                <a:sym typeface="Arial"/>
              </a:rPr>
              <a:t>Seguridad social</a:t>
            </a:r>
          </a:p>
        </p:txBody>
      </p:sp>
      <p:sp>
        <p:nvSpPr>
          <p:cNvPr id="578" name="Shape 578"/>
          <p:cNvSpPr txBox="1"/>
          <p:nvPr/>
        </p:nvSpPr>
        <p:spPr>
          <a:xfrm>
            <a:off x="0" y="5634614"/>
            <a:ext cx="10080600" cy="1926000"/>
          </a:xfrm>
          <a:prstGeom prst="rect">
            <a:avLst/>
          </a:prstGeom>
          <a:solidFill>
            <a:srgbClr val="FF0000"/>
          </a:solid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SzPct val="25000"/>
              <a:buFont typeface="Arial"/>
              <a:buNone/>
            </a:pPr>
            <a:r>
              <a:rPr b="1" i="0" lang="en-US" sz="3000" u="none">
                <a:solidFill>
                  <a:srgbClr val="000000"/>
                </a:solidFill>
                <a:latin typeface="Arial"/>
                <a:ea typeface="Arial"/>
                <a:cs typeface="Arial"/>
                <a:sym typeface="Arial"/>
              </a:rPr>
              <a:t>Observaciones</a:t>
            </a:r>
          </a:p>
          <a:p>
            <a:pPr indent="0" lvl="0" marL="0" marR="0" rtl="0" algn="ctr">
              <a:lnSpc>
                <a:spcPct val="100000"/>
              </a:lnSpc>
              <a:spcBef>
                <a:spcPts val="0"/>
              </a:spcBef>
              <a:spcAft>
                <a:spcPts val="0"/>
              </a:spcAft>
              <a:buClr>
                <a:srgbClr val="FFFFFF"/>
              </a:buClr>
              <a:buSzPct val="25000"/>
              <a:buFont typeface="Arial"/>
              <a:buNone/>
            </a:pPr>
            <a:r>
              <a:rPr b="0" i="0" lang="en-US" sz="2000" u="none">
                <a:solidFill>
                  <a:srgbClr val="FFFFFF"/>
                </a:solidFill>
                <a:latin typeface="Arial"/>
                <a:ea typeface="Arial"/>
                <a:cs typeface="Arial"/>
                <a:sym typeface="Arial"/>
              </a:rPr>
              <a:t>No se cumple</a:t>
            </a:r>
            <a:r>
              <a:rPr b="0" i="0" lang="en-US" sz="2200" u="none">
                <a:solidFill>
                  <a:srgbClr val="FFFFFF"/>
                </a:solidFill>
                <a:latin typeface="Arial"/>
                <a:ea typeface="Arial"/>
                <a:cs typeface="Arial"/>
                <a:sym typeface="Arial"/>
              </a:rPr>
              <a:t>.</a:t>
            </a:r>
          </a:p>
        </p:txBody>
      </p:sp>
      <p:pic>
        <p:nvPicPr>
          <p:cNvPr id="579" name="Shape 579"/>
          <p:cNvPicPr preferRelativeResize="0"/>
          <p:nvPr/>
        </p:nvPicPr>
        <p:blipFill rotWithShape="1">
          <a:blip r:embed="rId3">
            <a:alphaModFix/>
          </a:blip>
          <a:srcRect b="0" l="0" r="0" t="0"/>
          <a:stretch/>
        </p:blipFill>
        <p:spPr>
          <a:xfrm>
            <a:off x="8278811" y="0"/>
            <a:ext cx="1801800" cy="882600"/>
          </a:xfrm>
          <a:prstGeom prst="rect">
            <a:avLst/>
          </a:prstGeom>
          <a:noFill/>
          <a:ln>
            <a:noFill/>
          </a:ln>
        </p:spPr>
      </p:pic>
      <p:pic>
        <p:nvPicPr>
          <p:cNvPr id="580" name="Shape 580"/>
          <p:cNvPicPr preferRelativeResize="0"/>
          <p:nvPr/>
        </p:nvPicPr>
        <p:blipFill>
          <a:blip r:embed="rId4">
            <a:alphaModFix/>
          </a:blip>
          <a:stretch>
            <a:fillRect/>
          </a:stretch>
        </p:blipFill>
        <p:spPr>
          <a:xfrm>
            <a:off x="0" y="0"/>
            <a:ext cx="1364200" cy="1211200"/>
          </a:xfrm>
          <a:prstGeom prst="rect">
            <a:avLst/>
          </a:prstGeom>
          <a:noFill/>
          <a:ln>
            <a:noFill/>
          </a:ln>
        </p:spPr>
      </p:pic>
    </p:spTree>
  </p:cSld>
  <p:clrMapOvr>
    <a:masterClrMapping/>
  </p:clrMapOvr>
  <p:transition>
    <p:cut/>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EFF"/>
        </a:solidFill>
      </p:bgPr>
    </p:bg>
    <p:spTree>
      <p:nvGrpSpPr>
        <p:cNvPr id="584" name="Shape 584"/>
        <p:cNvGrpSpPr/>
        <p:nvPr/>
      </p:nvGrpSpPr>
      <p:grpSpPr>
        <a:xfrm>
          <a:off x="0" y="0"/>
          <a:ext cx="0" cy="0"/>
          <a:chOff x="0" y="0"/>
          <a:chExt cx="0" cy="0"/>
        </a:xfrm>
      </p:grpSpPr>
      <p:sp>
        <p:nvSpPr>
          <p:cNvPr id="585" name="Shape 585"/>
          <p:cNvSpPr txBox="1"/>
          <p:nvPr/>
        </p:nvSpPr>
        <p:spPr>
          <a:xfrm>
            <a:off x="144462" y="1871853"/>
            <a:ext cx="9755100" cy="863700"/>
          </a:xfrm>
          <a:prstGeom prst="rect">
            <a:avLst/>
          </a:prstGeom>
          <a:noFill/>
          <a:ln>
            <a:noFill/>
          </a:ln>
        </p:spPr>
        <p:txBody>
          <a:bodyPr anchorCtr="0" anchor="t" bIns="91425" lIns="91425" rIns="91425" tIns="91425">
            <a:noAutofit/>
          </a:bodyPr>
          <a:lstStyle/>
          <a:p>
            <a:pPr indent="-215900" lvl="0" marL="215900" marR="0" rtl="0" algn="just">
              <a:lnSpc>
                <a:spcPct val="100000"/>
              </a:lnSpc>
              <a:spcBef>
                <a:spcPts val="0"/>
              </a:spcBef>
              <a:spcAft>
                <a:spcPts val="0"/>
              </a:spcAft>
              <a:buClr>
                <a:srgbClr val="000000"/>
              </a:buClr>
              <a:buSzPct val="100000"/>
              <a:buFont typeface="Times New Roman"/>
              <a:buAutoNum type="arabicPeriod"/>
            </a:pPr>
            <a:r>
              <a:rPr b="0" i="0" lang="en-US" sz="2400" u="none">
                <a:solidFill>
                  <a:srgbClr val="000000"/>
                </a:solidFill>
                <a:latin typeface="Trebuchet MS"/>
                <a:ea typeface="Trebuchet MS"/>
                <a:cs typeface="Trebuchet MS"/>
                <a:sym typeface="Trebuchet MS"/>
              </a:rPr>
              <a:t>Toda persona tiene derecho al trabajo, a la libre elección de su trabajo, a condiciones equitativas y satisfactorias de trabajo y a la protección contra el desempleo.</a:t>
            </a:r>
          </a:p>
          <a:p>
            <a:pPr indent="-215900" lvl="0" marL="215900" marR="0" rtl="0" algn="just">
              <a:lnSpc>
                <a:spcPct val="100000"/>
              </a:lnSpc>
              <a:spcBef>
                <a:spcPts val="0"/>
              </a:spcBef>
              <a:spcAft>
                <a:spcPts val="0"/>
              </a:spcAft>
              <a:buClr>
                <a:srgbClr val="000000"/>
              </a:buClr>
              <a:buSzPct val="100000"/>
              <a:buFont typeface="Times New Roman"/>
              <a:buAutoNum type="arabicPeriod"/>
            </a:pPr>
            <a:r>
              <a:rPr b="0" i="0" lang="en-US" sz="2400" u="none">
                <a:solidFill>
                  <a:srgbClr val="000000"/>
                </a:solidFill>
                <a:latin typeface="Trebuchet MS"/>
                <a:ea typeface="Trebuchet MS"/>
                <a:cs typeface="Trebuchet MS"/>
                <a:sym typeface="Trebuchet MS"/>
              </a:rPr>
              <a:t>Toda persona tiene derecho, sin discriminación alguna, a igual salario por trabajo igual.</a:t>
            </a:r>
          </a:p>
          <a:p>
            <a:pPr indent="-215900" lvl="0" marL="215900" marR="0" rtl="0" algn="just">
              <a:lnSpc>
                <a:spcPct val="100000"/>
              </a:lnSpc>
              <a:spcBef>
                <a:spcPts val="0"/>
              </a:spcBef>
              <a:spcAft>
                <a:spcPts val="0"/>
              </a:spcAft>
              <a:buClr>
                <a:srgbClr val="000000"/>
              </a:buClr>
              <a:buSzPct val="100000"/>
              <a:buFont typeface="Times New Roman"/>
              <a:buAutoNum type="arabicPeriod"/>
            </a:pPr>
            <a:r>
              <a:rPr b="0" i="0" lang="en-US" sz="2400" u="none">
                <a:solidFill>
                  <a:srgbClr val="000000"/>
                </a:solidFill>
                <a:latin typeface="Trebuchet MS"/>
                <a:ea typeface="Trebuchet MS"/>
                <a:cs typeface="Trebuchet MS"/>
                <a:sym typeface="Trebuchet MS"/>
              </a:rPr>
              <a:t>Toda persona que trabaja tiene derecho a una remuneración equitativa y satisfactoria, que le asegure, así como a su familia, una existencia conforme a la dignidad humana y que será completada, en caso necesario, por cualesquiera otros medios de protección social.</a:t>
            </a:r>
          </a:p>
          <a:p>
            <a:pPr indent="-215900" lvl="0" marL="215900" marR="0" rtl="0" algn="just">
              <a:lnSpc>
                <a:spcPct val="100000"/>
              </a:lnSpc>
              <a:spcBef>
                <a:spcPts val="0"/>
              </a:spcBef>
              <a:spcAft>
                <a:spcPts val="0"/>
              </a:spcAft>
              <a:buClr>
                <a:srgbClr val="000000"/>
              </a:buClr>
              <a:buSzPct val="100000"/>
              <a:buFont typeface="Times New Roman"/>
              <a:buAutoNum type="arabicPeriod"/>
            </a:pPr>
            <a:r>
              <a:rPr b="0" i="0" lang="en-US" sz="2400" u="none">
                <a:solidFill>
                  <a:srgbClr val="000000"/>
                </a:solidFill>
                <a:latin typeface="Trebuchet MS"/>
                <a:ea typeface="Trebuchet MS"/>
                <a:cs typeface="Trebuchet MS"/>
                <a:sym typeface="Trebuchet MS"/>
              </a:rPr>
              <a:t>Toda persona tiene derecho a fundar sindicatos y a sindicarse para la defensa de sus intereses.</a:t>
            </a:r>
          </a:p>
        </p:txBody>
      </p:sp>
      <p:sp>
        <p:nvSpPr>
          <p:cNvPr id="586" name="Shape 586"/>
          <p:cNvSpPr txBox="1"/>
          <p:nvPr/>
        </p:nvSpPr>
        <p:spPr>
          <a:xfrm>
            <a:off x="163512" y="254026"/>
            <a:ext cx="9755100" cy="1319100"/>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SzPct val="25000"/>
              <a:buFont typeface="Arial"/>
              <a:buNone/>
            </a:pPr>
            <a:r>
              <a:rPr b="1" i="0" lang="en-US" sz="4800" u="none">
                <a:solidFill>
                  <a:srgbClr val="000000"/>
                </a:solidFill>
                <a:latin typeface="Arial"/>
                <a:ea typeface="Arial"/>
                <a:cs typeface="Arial"/>
                <a:sym typeface="Arial"/>
              </a:rPr>
              <a:t>23</a:t>
            </a:r>
          </a:p>
          <a:p>
            <a:pPr indent="0" lvl="0" marL="0" marR="0" rtl="0" algn="ctr">
              <a:lnSpc>
                <a:spcPct val="100000"/>
              </a:lnSpc>
              <a:spcBef>
                <a:spcPts val="0"/>
              </a:spcBef>
              <a:spcAft>
                <a:spcPts val="0"/>
              </a:spcAft>
              <a:buClr>
                <a:srgbClr val="000000"/>
              </a:buClr>
              <a:buSzPct val="25000"/>
              <a:buFont typeface="Arial"/>
              <a:buNone/>
            </a:pPr>
            <a:r>
              <a:rPr b="0" i="0" lang="en-US" sz="3600" u="none">
                <a:solidFill>
                  <a:srgbClr val="000000"/>
                </a:solidFill>
                <a:latin typeface="Arial"/>
                <a:ea typeface="Arial"/>
                <a:cs typeface="Arial"/>
                <a:sym typeface="Arial"/>
              </a:rPr>
              <a:t>Trabajo</a:t>
            </a:r>
          </a:p>
        </p:txBody>
      </p:sp>
      <p:sp>
        <p:nvSpPr>
          <p:cNvPr id="587" name="Shape 587"/>
          <p:cNvSpPr txBox="1"/>
          <p:nvPr/>
        </p:nvSpPr>
        <p:spPr>
          <a:xfrm>
            <a:off x="0" y="6552283"/>
            <a:ext cx="10080600" cy="1008000"/>
          </a:xfrm>
          <a:prstGeom prst="rect">
            <a:avLst/>
          </a:prstGeom>
          <a:solidFill>
            <a:srgbClr val="FF0000"/>
          </a:solid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SzPct val="25000"/>
              <a:buFont typeface="Arial"/>
              <a:buNone/>
            </a:pPr>
            <a:r>
              <a:rPr b="1" i="0" lang="en-US" sz="3000" u="none">
                <a:solidFill>
                  <a:srgbClr val="000000"/>
                </a:solidFill>
                <a:latin typeface="Arial"/>
                <a:ea typeface="Arial"/>
                <a:cs typeface="Arial"/>
                <a:sym typeface="Arial"/>
              </a:rPr>
              <a:t>Observaciones</a:t>
            </a:r>
          </a:p>
          <a:p>
            <a:pPr indent="0" lvl="0" marL="0" marR="0" rtl="0" algn="ctr">
              <a:lnSpc>
                <a:spcPct val="100000"/>
              </a:lnSpc>
              <a:spcBef>
                <a:spcPts val="0"/>
              </a:spcBef>
              <a:spcAft>
                <a:spcPts val="0"/>
              </a:spcAft>
              <a:buClr>
                <a:srgbClr val="FFFFFF"/>
              </a:buClr>
              <a:buSzPct val="25000"/>
              <a:buFont typeface="Arial"/>
              <a:buNone/>
            </a:pPr>
            <a:r>
              <a:rPr b="0" i="0" lang="en-US" sz="2000" u="none">
                <a:solidFill>
                  <a:srgbClr val="FFFFFF"/>
                </a:solidFill>
                <a:latin typeface="Arial"/>
                <a:ea typeface="Arial"/>
                <a:cs typeface="Arial"/>
                <a:sym typeface="Arial"/>
              </a:rPr>
              <a:t>No se cumple en ningún lado</a:t>
            </a:r>
            <a:r>
              <a:rPr b="0" i="0" lang="en-US" sz="2200" u="none">
                <a:solidFill>
                  <a:srgbClr val="FFFFFF"/>
                </a:solidFill>
                <a:latin typeface="Arial"/>
                <a:ea typeface="Arial"/>
                <a:cs typeface="Arial"/>
                <a:sym typeface="Arial"/>
              </a:rPr>
              <a:t>.</a:t>
            </a:r>
          </a:p>
        </p:txBody>
      </p:sp>
      <p:pic>
        <p:nvPicPr>
          <p:cNvPr id="588" name="Shape 588"/>
          <p:cNvPicPr preferRelativeResize="0"/>
          <p:nvPr/>
        </p:nvPicPr>
        <p:blipFill rotWithShape="1">
          <a:blip r:embed="rId3">
            <a:alphaModFix/>
          </a:blip>
          <a:srcRect b="0" l="0" r="0" t="0"/>
          <a:stretch/>
        </p:blipFill>
        <p:spPr>
          <a:xfrm>
            <a:off x="8278811" y="0"/>
            <a:ext cx="1801800" cy="882600"/>
          </a:xfrm>
          <a:prstGeom prst="rect">
            <a:avLst/>
          </a:prstGeom>
          <a:noFill/>
          <a:ln>
            <a:noFill/>
          </a:ln>
        </p:spPr>
      </p:pic>
      <p:pic>
        <p:nvPicPr>
          <p:cNvPr id="589" name="Shape 589"/>
          <p:cNvPicPr preferRelativeResize="0"/>
          <p:nvPr/>
        </p:nvPicPr>
        <p:blipFill>
          <a:blip r:embed="rId4">
            <a:alphaModFix/>
          </a:blip>
          <a:stretch>
            <a:fillRect/>
          </a:stretch>
        </p:blipFill>
        <p:spPr>
          <a:xfrm>
            <a:off x="0" y="0"/>
            <a:ext cx="1364200" cy="1211200"/>
          </a:xfrm>
          <a:prstGeom prst="rect">
            <a:avLst/>
          </a:prstGeom>
          <a:noFill/>
          <a:ln>
            <a:noFill/>
          </a:ln>
        </p:spPr>
      </p:pic>
    </p:spTree>
  </p:cSld>
  <p:clrMapOvr>
    <a:masterClrMapping/>
  </p:clrMapOvr>
  <p:transition>
    <p:cut/>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EFF"/>
        </a:solidFill>
      </p:bgPr>
    </p:bg>
    <p:spTree>
      <p:nvGrpSpPr>
        <p:cNvPr id="593" name="Shape 593"/>
        <p:cNvGrpSpPr/>
        <p:nvPr/>
      </p:nvGrpSpPr>
      <p:grpSpPr>
        <a:xfrm>
          <a:off x="0" y="0"/>
          <a:ext cx="0" cy="0"/>
          <a:chOff x="0" y="0"/>
          <a:chExt cx="0" cy="0"/>
        </a:xfrm>
      </p:grpSpPr>
      <p:sp>
        <p:nvSpPr>
          <p:cNvPr id="594" name="Shape 594"/>
          <p:cNvSpPr txBox="1"/>
          <p:nvPr/>
        </p:nvSpPr>
        <p:spPr>
          <a:xfrm>
            <a:off x="215900" y="3168974"/>
            <a:ext cx="9755100" cy="863699"/>
          </a:xfrm>
          <a:prstGeom prst="rect">
            <a:avLst/>
          </a:prstGeom>
          <a:noFill/>
          <a:ln>
            <a:noFill/>
          </a:ln>
        </p:spPr>
        <p:txBody>
          <a:bodyPr anchorCtr="0" anchor="t" bIns="91425" lIns="91425" rIns="91425" tIns="91425">
            <a:noAutofit/>
          </a:bodyPr>
          <a:lstStyle/>
          <a:p>
            <a:pPr indent="0" lvl="0" marL="0" marR="0" rtl="0" algn="just">
              <a:lnSpc>
                <a:spcPct val="100000"/>
              </a:lnSpc>
              <a:spcBef>
                <a:spcPts val="0"/>
              </a:spcBef>
              <a:spcAft>
                <a:spcPts val="0"/>
              </a:spcAft>
              <a:buClr>
                <a:srgbClr val="000000"/>
              </a:buClr>
              <a:buSzPct val="25000"/>
              <a:buFont typeface="Trebuchet MS"/>
              <a:buNone/>
            </a:pPr>
            <a:r>
              <a:rPr b="0" i="0" lang="en-US" sz="2400" u="none">
                <a:solidFill>
                  <a:srgbClr val="000000"/>
                </a:solidFill>
                <a:latin typeface="Trebuchet MS"/>
                <a:ea typeface="Trebuchet MS"/>
                <a:cs typeface="Trebuchet MS"/>
                <a:sym typeface="Trebuchet MS"/>
              </a:rPr>
              <a:t>Toda persona tiene derecho al descanso, al disfrute del tiempo libre, a una limitación razonable de la duración del trabajo y a vacaciones periódicas pagadas.</a:t>
            </a:r>
          </a:p>
          <a:p>
            <a:pPr indent="0" lvl="0" marL="0" marR="0" rtl="0" algn="l">
              <a:lnSpc>
                <a:spcPct val="93000"/>
              </a:lnSpc>
              <a:spcBef>
                <a:spcPts val="0"/>
              </a:spcBef>
              <a:spcAft>
                <a:spcPts val="0"/>
              </a:spcAft>
              <a:buNone/>
            </a:pPr>
            <a:r>
              <a:t/>
            </a:r>
            <a:endParaRPr b="0" i="0" sz="2400" u="none">
              <a:solidFill>
                <a:srgbClr val="000000"/>
              </a:solidFill>
              <a:latin typeface="Trebuchet MS"/>
              <a:ea typeface="Trebuchet MS"/>
              <a:cs typeface="Trebuchet MS"/>
              <a:sym typeface="Trebuchet MS"/>
            </a:endParaRPr>
          </a:p>
        </p:txBody>
      </p:sp>
      <p:sp>
        <p:nvSpPr>
          <p:cNvPr id="595" name="Shape 595"/>
          <p:cNvSpPr txBox="1"/>
          <p:nvPr/>
        </p:nvSpPr>
        <p:spPr>
          <a:xfrm>
            <a:off x="163512" y="254026"/>
            <a:ext cx="9755100" cy="1319100"/>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SzPct val="25000"/>
              <a:buFont typeface="Arial"/>
              <a:buNone/>
            </a:pPr>
            <a:r>
              <a:rPr b="1" i="0" lang="en-US" sz="4800" u="none">
                <a:solidFill>
                  <a:srgbClr val="000000"/>
                </a:solidFill>
                <a:latin typeface="Arial"/>
                <a:ea typeface="Arial"/>
                <a:cs typeface="Arial"/>
                <a:sym typeface="Arial"/>
              </a:rPr>
              <a:t>24</a:t>
            </a:r>
          </a:p>
          <a:p>
            <a:pPr indent="0" lvl="0" marL="0" marR="0" rtl="0" algn="ctr">
              <a:lnSpc>
                <a:spcPct val="100000"/>
              </a:lnSpc>
              <a:spcBef>
                <a:spcPts val="0"/>
              </a:spcBef>
              <a:spcAft>
                <a:spcPts val="0"/>
              </a:spcAft>
              <a:buClr>
                <a:srgbClr val="000000"/>
              </a:buClr>
              <a:buSzPct val="25000"/>
              <a:buFont typeface="Arial"/>
              <a:buNone/>
            </a:pPr>
            <a:r>
              <a:rPr b="0" i="0" lang="en-US" sz="3600" u="none">
                <a:solidFill>
                  <a:srgbClr val="000000"/>
                </a:solidFill>
                <a:latin typeface="Arial"/>
                <a:ea typeface="Arial"/>
                <a:cs typeface="Arial"/>
                <a:sym typeface="Arial"/>
              </a:rPr>
              <a:t>Tiempo libre</a:t>
            </a:r>
          </a:p>
        </p:txBody>
      </p:sp>
      <p:sp>
        <p:nvSpPr>
          <p:cNvPr id="596" name="Shape 596"/>
          <p:cNvSpPr txBox="1"/>
          <p:nvPr/>
        </p:nvSpPr>
        <p:spPr>
          <a:xfrm>
            <a:off x="0" y="6552283"/>
            <a:ext cx="10080600" cy="1008000"/>
          </a:xfrm>
          <a:prstGeom prst="rect">
            <a:avLst/>
          </a:prstGeom>
          <a:solidFill>
            <a:srgbClr val="FF0000"/>
          </a:solid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SzPct val="25000"/>
              <a:buFont typeface="Arial"/>
              <a:buNone/>
            </a:pPr>
            <a:r>
              <a:rPr b="1" i="0" lang="en-US" sz="3000" u="none">
                <a:solidFill>
                  <a:srgbClr val="000000"/>
                </a:solidFill>
                <a:latin typeface="Arial"/>
                <a:ea typeface="Arial"/>
                <a:cs typeface="Arial"/>
                <a:sym typeface="Arial"/>
              </a:rPr>
              <a:t>Observaciones</a:t>
            </a:r>
          </a:p>
          <a:p>
            <a:pPr indent="0" lvl="0" marL="0" marR="0" rtl="0" algn="ctr">
              <a:lnSpc>
                <a:spcPct val="100000"/>
              </a:lnSpc>
              <a:spcBef>
                <a:spcPts val="0"/>
              </a:spcBef>
              <a:spcAft>
                <a:spcPts val="0"/>
              </a:spcAft>
              <a:buClr>
                <a:srgbClr val="FFFFFF"/>
              </a:buClr>
              <a:buSzPct val="25000"/>
              <a:buFont typeface="Arial"/>
              <a:buNone/>
            </a:pPr>
            <a:r>
              <a:rPr b="0" i="0" lang="en-US" sz="2000" u="none">
                <a:solidFill>
                  <a:srgbClr val="FFFFFF"/>
                </a:solidFill>
                <a:latin typeface="Arial"/>
                <a:ea typeface="Arial"/>
                <a:cs typeface="Arial"/>
                <a:sym typeface="Arial"/>
              </a:rPr>
              <a:t>No se cumple en ningún lado</a:t>
            </a:r>
            <a:r>
              <a:rPr b="0" i="0" lang="en-US" sz="2200" u="none">
                <a:solidFill>
                  <a:srgbClr val="FFFFFF"/>
                </a:solidFill>
                <a:latin typeface="Arial"/>
                <a:ea typeface="Arial"/>
                <a:cs typeface="Arial"/>
                <a:sym typeface="Arial"/>
              </a:rPr>
              <a:t>.</a:t>
            </a:r>
          </a:p>
        </p:txBody>
      </p:sp>
      <p:pic>
        <p:nvPicPr>
          <p:cNvPr id="597" name="Shape 597"/>
          <p:cNvPicPr preferRelativeResize="0"/>
          <p:nvPr/>
        </p:nvPicPr>
        <p:blipFill rotWithShape="1">
          <a:blip r:embed="rId3">
            <a:alphaModFix/>
          </a:blip>
          <a:srcRect b="0" l="0" r="0" t="0"/>
          <a:stretch/>
        </p:blipFill>
        <p:spPr>
          <a:xfrm>
            <a:off x="8278811" y="0"/>
            <a:ext cx="1801800" cy="882600"/>
          </a:xfrm>
          <a:prstGeom prst="rect">
            <a:avLst/>
          </a:prstGeom>
          <a:noFill/>
          <a:ln>
            <a:noFill/>
          </a:ln>
        </p:spPr>
      </p:pic>
      <p:pic>
        <p:nvPicPr>
          <p:cNvPr id="598" name="Shape 598"/>
          <p:cNvPicPr preferRelativeResize="0"/>
          <p:nvPr/>
        </p:nvPicPr>
        <p:blipFill>
          <a:blip r:embed="rId4">
            <a:alphaModFix/>
          </a:blip>
          <a:stretch>
            <a:fillRect/>
          </a:stretch>
        </p:blipFill>
        <p:spPr>
          <a:xfrm>
            <a:off x="0" y="0"/>
            <a:ext cx="1364200" cy="1211200"/>
          </a:xfrm>
          <a:prstGeom prst="rect">
            <a:avLst/>
          </a:prstGeom>
          <a:noFill/>
          <a:ln>
            <a:noFill/>
          </a:ln>
        </p:spPr>
      </p:pic>
    </p:spTree>
  </p:cSld>
  <p:clrMapOvr>
    <a:masterClrMapping/>
  </p:clrMapOvr>
  <p:transition>
    <p:cut/>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EFF"/>
        </a:solidFill>
      </p:bgPr>
    </p:bg>
    <p:spTree>
      <p:nvGrpSpPr>
        <p:cNvPr id="602" name="Shape 602"/>
        <p:cNvGrpSpPr/>
        <p:nvPr/>
      </p:nvGrpSpPr>
      <p:grpSpPr>
        <a:xfrm>
          <a:off x="0" y="0"/>
          <a:ext cx="0" cy="0"/>
          <a:chOff x="0" y="0"/>
          <a:chExt cx="0" cy="0"/>
        </a:xfrm>
      </p:grpSpPr>
      <p:sp>
        <p:nvSpPr>
          <p:cNvPr id="603" name="Shape 603"/>
          <p:cNvSpPr txBox="1"/>
          <p:nvPr/>
        </p:nvSpPr>
        <p:spPr>
          <a:xfrm>
            <a:off x="107950" y="2087775"/>
            <a:ext cx="9755100" cy="863700"/>
          </a:xfrm>
          <a:prstGeom prst="rect">
            <a:avLst/>
          </a:prstGeom>
          <a:noFill/>
          <a:ln>
            <a:noFill/>
          </a:ln>
        </p:spPr>
        <p:txBody>
          <a:bodyPr anchorCtr="0" anchor="t" bIns="91425" lIns="91425" rIns="91425" tIns="91425">
            <a:noAutofit/>
          </a:bodyPr>
          <a:lstStyle/>
          <a:p>
            <a:pPr indent="-215900" lvl="0" marL="215900" marR="0" rtl="0" algn="just">
              <a:lnSpc>
                <a:spcPct val="100000"/>
              </a:lnSpc>
              <a:spcBef>
                <a:spcPts val="0"/>
              </a:spcBef>
              <a:spcAft>
                <a:spcPts val="0"/>
              </a:spcAft>
              <a:buClr>
                <a:srgbClr val="000000"/>
              </a:buClr>
              <a:buSzPct val="100000"/>
              <a:buFont typeface="Times New Roman"/>
              <a:buAutoNum type="arabicPeriod"/>
            </a:pPr>
            <a:r>
              <a:rPr b="0" i="0" lang="en-US" sz="2400" u="none">
                <a:solidFill>
                  <a:srgbClr val="000000"/>
                </a:solidFill>
                <a:latin typeface="Trebuchet MS"/>
                <a:ea typeface="Trebuchet MS"/>
                <a:cs typeface="Trebuchet MS"/>
                <a:sym typeface="Trebuchet MS"/>
              </a:rPr>
              <a:t>Toda persona tiene derecho a un nivel de vida adecuado que le asegure, así como a su familia, la salud y el bienestar, y en especial la alimentación, el vestido, la vivienda, la asistencia médica y los servicios sociales necesarios; tiene asimismo derecho a los seguros en caso de desempleo, enfermedad, invalidez, viudez, vejez u otros casos de pérdida de sus medios de subsistencia por circunstancias independientes de su voluntad.</a:t>
            </a:r>
          </a:p>
          <a:p>
            <a:pPr indent="-215900" lvl="0" marL="215900" marR="0" rtl="0" algn="just">
              <a:lnSpc>
                <a:spcPct val="100000"/>
              </a:lnSpc>
              <a:spcBef>
                <a:spcPts val="0"/>
              </a:spcBef>
              <a:spcAft>
                <a:spcPts val="0"/>
              </a:spcAft>
              <a:buClr>
                <a:srgbClr val="000000"/>
              </a:buClr>
              <a:buSzPct val="100000"/>
              <a:buFont typeface="Times New Roman"/>
              <a:buAutoNum type="arabicPeriod"/>
            </a:pPr>
            <a:r>
              <a:rPr b="0" i="0" lang="en-US" sz="2400" u="none">
                <a:solidFill>
                  <a:srgbClr val="000000"/>
                </a:solidFill>
                <a:latin typeface="Trebuchet MS"/>
                <a:ea typeface="Trebuchet MS"/>
                <a:cs typeface="Trebuchet MS"/>
                <a:sym typeface="Trebuchet MS"/>
              </a:rPr>
              <a:t>La maternidad y la infancia tienen derecho a cuidados y asistencia especiales. Todos los niños, nacidos de matrimonio o fuera de matrimonio, tienen derecho a igual protección social.</a:t>
            </a:r>
          </a:p>
        </p:txBody>
      </p:sp>
      <p:sp>
        <p:nvSpPr>
          <p:cNvPr id="604" name="Shape 604"/>
          <p:cNvSpPr txBox="1"/>
          <p:nvPr/>
        </p:nvSpPr>
        <p:spPr>
          <a:xfrm>
            <a:off x="163512" y="254026"/>
            <a:ext cx="9755100" cy="1319100"/>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SzPct val="25000"/>
              <a:buFont typeface="Arial"/>
              <a:buNone/>
            </a:pPr>
            <a:r>
              <a:rPr b="1" i="0" lang="en-US" sz="4800" u="none">
                <a:solidFill>
                  <a:srgbClr val="000000"/>
                </a:solidFill>
                <a:latin typeface="Arial"/>
                <a:ea typeface="Arial"/>
                <a:cs typeface="Arial"/>
                <a:sym typeface="Arial"/>
              </a:rPr>
              <a:t>25</a:t>
            </a:r>
          </a:p>
          <a:p>
            <a:pPr indent="0" lvl="0" marL="0" marR="0" rtl="0" algn="ctr">
              <a:lnSpc>
                <a:spcPct val="100000"/>
              </a:lnSpc>
              <a:spcBef>
                <a:spcPts val="0"/>
              </a:spcBef>
              <a:spcAft>
                <a:spcPts val="0"/>
              </a:spcAft>
              <a:buClr>
                <a:srgbClr val="000000"/>
              </a:buClr>
              <a:buSzPct val="25000"/>
              <a:buFont typeface="Arial"/>
              <a:buNone/>
            </a:pPr>
            <a:r>
              <a:rPr b="0" i="0" lang="en-US" sz="3600" u="none">
                <a:solidFill>
                  <a:srgbClr val="000000"/>
                </a:solidFill>
                <a:latin typeface="Arial"/>
                <a:ea typeface="Arial"/>
                <a:cs typeface="Arial"/>
                <a:sym typeface="Arial"/>
              </a:rPr>
              <a:t>Nivel de vida digno</a:t>
            </a:r>
          </a:p>
        </p:txBody>
      </p:sp>
      <p:sp>
        <p:nvSpPr>
          <p:cNvPr id="605" name="Shape 605"/>
          <p:cNvSpPr txBox="1"/>
          <p:nvPr/>
        </p:nvSpPr>
        <p:spPr>
          <a:xfrm>
            <a:off x="0" y="6552283"/>
            <a:ext cx="10080600" cy="1008000"/>
          </a:xfrm>
          <a:prstGeom prst="rect">
            <a:avLst/>
          </a:prstGeom>
          <a:solidFill>
            <a:srgbClr val="FF0000"/>
          </a:solid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SzPct val="25000"/>
              <a:buFont typeface="Arial"/>
              <a:buNone/>
            </a:pPr>
            <a:r>
              <a:rPr b="1" i="0" lang="en-US" sz="3000" u="none">
                <a:solidFill>
                  <a:srgbClr val="000000"/>
                </a:solidFill>
                <a:latin typeface="Arial"/>
                <a:ea typeface="Arial"/>
                <a:cs typeface="Arial"/>
                <a:sym typeface="Arial"/>
              </a:rPr>
              <a:t>Observaciones</a:t>
            </a:r>
          </a:p>
          <a:p>
            <a:pPr indent="0" lvl="0" marL="0" marR="0" rtl="0" algn="ctr">
              <a:lnSpc>
                <a:spcPct val="100000"/>
              </a:lnSpc>
              <a:spcBef>
                <a:spcPts val="0"/>
              </a:spcBef>
              <a:spcAft>
                <a:spcPts val="0"/>
              </a:spcAft>
              <a:buClr>
                <a:srgbClr val="FFFFFF"/>
              </a:buClr>
              <a:buSzPct val="25000"/>
              <a:buFont typeface="Arial"/>
              <a:buNone/>
            </a:pPr>
            <a:r>
              <a:rPr b="0" i="0" lang="en-US" sz="2000" u="none">
                <a:solidFill>
                  <a:srgbClr val="FFFFFF"/>
                </a:solidFill>
                <a:latin typeface="Arial"/>
                <a:ea typeface="Arial"/>
                <a:cs typeface="Arial"/>
                <a:sym typeface="Arial"/>
              </a:rPr>
              <a:t>No se cumple en ningún lado</a:t>
            </a:r>
            <a:r>
              <a:rPr b="0" i="0" lang="en-US" sz="2200" u="none">
                <a:solidFill>
                  <a:srgbClr val="FFFFFF"/>
                </a:solidFill>
                <a:latin typeface="Arial"/>
                <a:ea typeface="Arial"/>
                <a:cs typeface="Arial"/>
                <a:sym typeface="Arial"/>
              </a:rPr>
              <a:t>.</a:t>
            </a:r>
          </a:p>
        </p:txBody>
      </p:sp>
      <p:pic>
        <p:nvPicPr>
          <p:cNvPr id="606" name="Shape 606"/>
          <p:cNvPicPr preferRelativeResize="0"/>
          <p:nvPr/>
        </p:nvPicPr>
        <p:blipFill rotWithShape="1">
          <a:blip r:embed="rId3">
            <a:alphaModFix/>
          </a:blip>
          <a:srcRect b="0" l="0" r="0" t="0"/>
          <a:stretch/>
        </p:blipFill>
        <p:spPr>
          <a:xfrm>
            <a:off x="8278811" y="0"/>
            <a:ext cx="1801800" cy="882600"/>
          </a:xfrm>
          <a:prstGeom prst="rect">
            <a:avLst/>
          </a:prstGeom>
          <a:noFill/>
          <a:ln>
            <a:noFill/>
          </a:ln>
        </p:spPr>
      </p:pic>
      <p:pic>
        <p:nvPicPr>
          <p:cNvPr id="607" name="Shape 607"/>
          <p:cNvPicPr preferRelativeResize="0"/>
          <p:nvPr/>
        </p:nvPicPr>
        <p:blipFill>
          <a:blip r:embed="rId4">
            <a:alphaModFix/>
          </a:blip>
          <a:stretch>
            <a:fillRect/>
          </a:stretch>
        </p:blipFill>
        <p:spPr>
          <a:xfrm>
            <a:off x="0" y="0"/>
            <a:ext cx="1364200" cy="1211200"/>
          </a:xfrm>
          <a:prstGeom prst="rect">
            <a:avLst/>
          </a:prstGeom>
          <a:noFill/>
          <a:ln>
            <a:noFill/>
          </a:ln>
        </p:spPr>
      </p:pic>
    </p:spTree>
  </p:cSld>
  <p:clrMapOvr>
    <a:masterClrMapping/>
  </p:clrMapOvr>
  <p:transition>
    <p:cut/>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EFF"/>
        </a:solidFill>
      </p:bgPr>
    </p:bg>
    <p:spTree>
      <p:nvGrpSpPr>
        <p:cNvPr id="611" name="Shape 611"/>
        <p:cNvGrpSpPr/>
        <p:nvPr/>
      </p:nvGrpSpPr>
      <p:grpSpPr>
        <a:xfrm>
          <a:off x="0" y="0"/>
          <a:ext cx="0" cy="0"/>
          <a:chOff x="0" y="0"/>
          <a:chExt cx="0" cy="0"/>
        </a:xfrm>
      </p:grpSpPr>
      <p:sp>
        <p:nvSpPr>
          <p:cNvPr id="612" name="Shape 612"/>
          <p:cNvSpPr txBox="1"/>
          <p:nvPr/>
        </p:nvSpPr>
        <p:spPr>
          <a:xfrm>
            <a:off x="69850" y="1706736"/>
            <a:ext cx="9755100" cy="863700"/>
          </a:xfrm>
          <a:prstGeom prst="rect">
            <a:avLst/>
          </a:prstGeom>
          <a:noFill/>
          <a:ln>
            <a:noFill/>
          </a:ln>
        </p:spPr>
        <p:txBody>
          <a:bodyPr anchorCtr="0" anchor="t" bIns="91425" lIns="91425" rIns="91425" tIns="91425">
            <a:noAutofit/>
          </a:bodyPr>
          <a:lstStyle/>
          <a:p>
            <a:pPr indent="-215900" lvl="0" marL="215900" marR="0" rtl="0" algn="just">
              <a:lnSpc>
                <a:spcPct val="100000"/>
              </a:lnSpc>
              <a:spcBef>
                <a:spcPts val="0"/>
              </a:spcBef>
              <a:spcAft>
                <a:spcPts val="0"/>
              </a:spcAft>
              <a:buClr>
                <a:srgbClr val="000000"/>
              </a:buClr>
              <a:buSzPct val="100000"/>
              <a:buFont typeface="Times New Roman"/>
              <a:buAutoNum type="arabicPeriod"/>
            </a:pPr>
            <a:r>
              <a:rPr b="0" i="0" lang="en-US" sz="2200" u="none">
                <a:solidFill>
                  <a:srgbClr val="000000"/>
                </a:solidFill>
                <a:latin typeface="Trebuchet MS"/>
                <a:ea typeface="Trebuchet MS"/>
                <a:cs typeface="Trebuchet MS"/>
                <a:sym typeface="Trebuchet MS"/>
              </a:rPr>
              <a:t>Toda persona tiene derecho a la educación. La educación debe ser gratuita, al menos en lo concerniente a la instrucción elemental y fundamental. La instrucción elemental será obligatoria. La instrucción técnica y profesional habrá de ser generalizada; el acceso a los estudios superiores será igual para todos, en función de los méritos respectivos.</a:t>
            </a:r>
          </a:p>
          <a:p>
            <a:pPr indent="-215900" lvl="0" marL="215900" marR="0" rtl="0" algn="just">
              <a:lnSpc>
                <a:spcPct val="100000"/>
              </a:lnSpc>
              <a:spcBef>
                <a:spcPts val="0"/>
              </a:spcBef>
              <a:spcAft>
                <a:spcPts val="0"/>
              </a:spcAft>
              <a:buClr>
                <a:srgbClr val="000000"/>
              </a:buClr>
              <a:buSzPct val="100000"/>
              <a:buFont typeface="Times New Roman"/>
              <a:buAutoNum type="arabicPeriod"/>
            </a:pPr>
            <a:r>
              <a:rPr b="0" i="0" lang="en-US" sz="2200" u="none">
                <a:solidFill>
                  <a:srgbClr val="000000"/>
                </a:solidFill>
                <a:latin typeface="Trebuchet MS"/>
                <a:ea typeface="Trebuchet MS"/>
                <a:cs typeface="Trebuchet MS"/>
                <a:sym typeface="Trebuchet MS"/>
              </a:rPr>
              <a:t>La educación tendrá por objeto el pleno desarrollo de la personalidad humana y el fortalecimiento del respeto a los derechos humanos y a las libertades fundamentales; favorecerá la comprensión, la tolerancia y la amistad entre todas las naciones y todos los grupos étnicos o religiosos, y promoverá el desarrollo de las actividades de las Naciones Unidas para el mantenimiento de la paz.</a:t>
            </a:r>
          </a:p>
          <a:p>
            <a:pPr indent="-215900" lvl="0" marL="215900" marR="0" rtl="0" algn="just">
              <a:lnSpc>
                <a:spcPct val="100000"/>
              </a:lnSpc>
              <a:spcBef>
                <a:spcPts val="0"/>
              </a:spcBef>
              <a:spcAft>
                <a:spcPts val="0"/>
              </a:spcAft>
              <a:buClr>
                <a:srgbClr val="000000"/>
              </a:buClr>
              <a:buSzPct val="100000"/>
              <a:buFont typeface="Times New Roman"/>
              <a:buAutoNum type="arabicPeriod"/>
            </a:pPr>
            <a:r>
              <a:rPr b="0" i="0" lang="en-US" sz="2200" u="none">
                <a:solidFill>
                  <a:srgbClr val="000000"/>
                </a:solidFill>
                <a:latin typeface="Trebuchet MS"/>
                <a:ea typeface="Trebuchet MS"/>
                <a:cs typeface="Trebuchet MS"/>
                <a:sym typeface="Trebuchet MS"/>
              </a:rPr>
              <a:t>Los padres tendrán derecho preferente a escoger el tipo de educación que habrá de darse a sus hijos.</a:t>
            </a:r>
          </a:p>
        </p:txBody>
      </p:sp>
      <p:sp>
        <p:nvSpPr>
          <p:cNvPr id="613" name="Shape 613"/>
          <p:cNvSpPr txBox="1"/>
          <p:nvPr/>
        </p:nvSpPr>
        <p:spPr>
          <a:xfrm>
            <a:off x="163512" y="254026"/>
            <a:ext cx="9755100" cy="1319100"/>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SzPct val="25000"/>
              <a:buFont typeface="Arial"/>
              <a:buNone/>
            </a:pPr>
            <a:r>
              <a:rPr b="1" i="0" lang="en-US" sz="4800" u="none">
                <a:solidFill>
                  <a:srgbClr val="000000"/>
                </a:solidFill>
                <a:latin typeface="Arial"/>
                <a:ea typeface="Arial"/>
                <a:cs typeface="Arial"/>
                <a:sym typeface="Arial"/>
              </a:rPr>
              <a:t>26</a:t>
            </a:r>
          </a:p>
          <a:p>
            <a:pPr indent="0" lvl="0" marL="0" marR="0" rtl="0" algn="ctr">
              <a:lnSpc>
                <a:spcPct val="100000"/>
              </a:lnSpc>
              <a:spcBef>
                <a:spcPts val="0"/>
              </a:spcBef>
              <a:spcAft>
                <a:spcPts val="0"/>
              </a:spcAft>
              <a:buClr>
                <a:srgbClr val="000000"/>
              </a:buClr>
              <a:buSzPct val="25000"/>
              <a:buFont typeface="Arial"/>
              <a:buNone/>
            </a:pPr>
            <a:r>
              <a:rPr b="0" i="0" lang="en-US" sz="3600" u="none">
                <a:solidFill>
                  <a:srgbClr val="000000"/>
                </a:solidFill>
                <a:latin typeface="Arial"/>
                <a:ea typeface="Arial"/>
                <a:cs typeface="Arial"/>
                <a:sym typeface="Arial"/>
              </a:rPr>
              <a:t>Educación</a:t>
            </a:r>
          </a:p>
        </p:txBody>
      </p:sp>
      <p:sp>
        <p:nvSpPr>
          <p:cNvPr id="614" name="Shape 614"/>
          <p:cNvSpPr txBox="1"/>
          <p:nvPr/>
        </p:nvSpPr>
        <p:spPr>
          <a:xfrm>
            <a:off x="0" y="6552283"/>
            <a:ext cx="10080600" cy="1008000"/>
          </a:xfrm>
          <a:prstGeom prst="rect">
            <a:avLst/>
          </a:prstGeom>
          <a:solidFill>
            <a:srgbClr val="FF0000"/>
          </a:solid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SzPct val="25000"/>
              <a:buFont typeface="Arial"/>
              <a:buNone/>
            </a:pPr>
            <a:r>
              <a:rPr b="1" i="0" lang="en-US" sz="3000" u="none">
                <a:solidFill>
                  <a:srgbClr val="000000"/>
                </a:solidFill>
                <a:latin typeface="Arial"/>
                <a:ea typeface="Arial"/>
                <a:cs typeface="Arial"/>
                <a:sym typeface="Arial"/>
              </a:rPr>
              <a:t>Observaciones</a:t>
            </a:r>
          </a:p>
          <a:p>
            <a:pPr indent="0" lvl="0" marL="0" marR="0" rtl="0" algn="ctr">
              <a:lnSpc>
                <a:spcPct val="100000"/>
              </a:lnSpc>
              <a:spcBef>
                <a:spcPts val="0"/>
              </a:spcBef>
              <a:spcAft>
                <a:spcPts val="0"/>
              </a:spcAft>
              <a:buClr>
                <a:srgbClr val="FFFFFF"/>
              </a:buClr>
              <a:buSzPct val="25000"/>
              <a:buFont typeface="Arial"/>
              <a:buNone/>
            </a:pPr>
            <a:r>
              <a:rPr b="0" i="0" lang="en-US" sz="2000" u="none">
                <a:solidFill>
                  <a:srgbClr val="FFFFFF"/>
                </a:solidFill>
                <a:latin typeface="Arial"/>
                <a:ea typeface="Arial"/>
                <a:cs typeface="Arial"/>
                <a:sym typeface="Arial"/>
              </a:rPr>
              <a:t>No se cumple en ningún lado</a:t>
            </a:r>
            <a:r>
              <a:rPr b="0" i="0" lang="en-US" sz="2200" u="none">
                <a:solidFill>
                  <a:srgbClr val="FFFFFF"/>
                </a:solidFill>
                <a:latin typeface="Arial"/>
                <a:ea typeface="Arial"/>
                <a:cs typeface="Arial"/>
                <a:sym typeface="Arial"/>
              </a:rPr>
              <a:t>. ¿Y por qué solo la elemental?</a:t>
            </a:r>
          </a:p>
        </p:txBody>
      </p:sp>
      <p:pic>
        <p:nvPicPr>
          <p:cNvPr id="615" name="Shape 615"/>
          <p:cNvPicPr preferRelativeResize="0"/>
          <p:nvPr/>
        </p:nvPicPr>
        <p:blipFill rotWithShape="1">
          <a:blip r:embed="rId3">
            <a:alphaModFix/>
          </a:blip>
          <a:srcRect b="0" l="0" r="0" t="0"/>
          <a:stretch/>
        </p:blipFill>
        <p:spPr>
          <a:xfrm>
            <a:off x="8278811" y="0"/>
            <a:ext cx="1801800" cy="882600"/>
          </a:xfrm>
          <a:prstGeom prst="rect">
            <a:avLst/>
          </a:prstGeom>
          <a:noFill/>
          <a:ln>
            <a:noFill/>
          </a:ln>
        </p:spPr>
      </p:pic>
      <p:pic>
        <p:nvPicPr>
          <p:cNvPr id="616" name="Shape 616"/>
          <p:cNvPicPr preferRelativeResize="0"/>
          <p:nvPr/>
        </p:nvPicPr>
        <p:blipFill>
          <a:blip r:embed="rId4">
            <a:alphaModFix/>
          </a:blip>
          <a:stretch>
            <a:fillRect/>
          </a:stretch>
        </p:blipFill>
        <p:spPr>
          <a:xfrm>
            <a:off x="0" y="0"/>
            <a:ext cx="1364200" cy="1211200"/>
          </a:xfrm>
          <a:prstGeom prst="rect">
            <a:avLst/>
          </a:prstGeom>
          <a:noFill/>
          <a:ln>
            <a:noFill/>
          </a:ln>
        </p:spPr>
      </p:pic>
    </p:spTree>
  </p:cSld>
  <p:clrMapOvr>
    <a:masterClrMapping/>
  </p:clrMapOvr>
  <p:transition>
    <p:cut/>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EFF"/>
        </a:solidFill>
      </p:bgPr>
    </p:bg>
    <p:spTree>
      <p:nvGrpSpPr>
        <p:cNvPr id="620" name="Shape 620"/>
        <p:cNvGrpSpPr/>
        <p:nvPr/>
      </p:nvGrpSpPr>
      <p:grpSpPr>
        <a:xfrm>
          <a:off x="0" y="0"/>
          <a:ext cx="0" cy="0"/>
          <a:chOff x="0" y="0"/>
          <a:chExt cx="0" cy="0"/>
        </a:xfrm>
      </p:grpSpPr>
      <p:sp>
        <p:nvSpPr>
          <p:cNvPr id="621" name="Shape 621"/>
          <p:cNvSpPr txBox="1"/>
          <p:nvPr/>
        </p:nvSpPr>
        <p:spPr>
          <a:xfrm>
            <a:off x="69850" y="2498981"/>
            <a:ext cx="9755100" cy="863700"/>
          </a:xfrm>
          <a:prstGeom prst="rect">
            <a:avLst/>
          </a:prstGeom>
          <a:noFill/>
          <a:ln>
            <a:noFill/>
          </a:ln>
        </p:spPr>
        <p:txBody>
          <a:bodyPr anchorCtr="0" anchor="t" bIns="91425" lIns="91425" rIns="91425" tIns="91425">
            <a:noAutofit/>
          </a:bodyPr>
          <a:lstStyle/>
          <a:p>
            <a:pPr indent="-215900" lvl="0" marL="215900" marR="0" rtl="0" algn="just">
              <a:lnSpc>
                <a:spcPct val="100000"/>
              </a:lnSpc>
              <a:spcBef>
                <a:spcPts val="0"/>
              </a:spcBef>
              <a:spcAft>
                <a:spcPts val="0"/>
              </a:spcAft>
              <a:buClr>
                <a:srgbClr val="000000"/>
              </a:buClr>
              <a:buSzPct val="100000"/>
              <a:buFont typeface="Times New Roman"/>
              <a:buAutoNum type="arabicPeriod"/>
            </a:pPr>
            <a:r>
              <a:rPr b="0" i="0" lang="en-US" sz="2200" u="none">
                <a:solidFill>
                  <a:srgbClr val="000000"/>
                </a:solidFill>
                <a:latin typeface="Trebuchet MS"/>
                <a:ea typeface="Trebuchet MS"/>
                <a:cs typeface="Trebuchet MS"/>
                <a:sym typeface="Trebuchet MS"/>
              </a:rPr>
              <a:t>Toda persona tiene derecho a tomar parte libremente en la vida cultural de la comunidad, a gozar de las artes y a participar en el progreso científico y en los beneficios que de él resulten.</a:t>
            </a:r>
          </a:p>
          <a:p>
            <a:pPr indent="-215900" lvl="0" marL="215900" marR="0" rtl="0" algn="just">
              <a:lnSpc>
                <a:spcPct val="100000"/>
              </a:lnSpc>
              <a:spcBef>
                <a:spcPts val="0"/>
              </a:spcBef>
              <a:spcAft>
                <a:spcPts val="0"/>
              </a:spcAft>
              <a:buClr>
                <a:srgbClr val="000000"/>
              </a:buClr>
              <a:buSzPct val="100000"/>
              <a:buFont typeface="Times New Roman"/>
              <a:buAutoNum type="arabicPeriod"/>
            </a:pPr>
            <a:r>
              <a:rPr b="0" i="0" lang="en-US" sz="2200" u="none">
                <a:solidFill>
                  <a:srgbClr val="000000"/>
                </a:solidFill>
                <a:latin typeface="Trebuchet MS"/>
                <a:ea typeface="Trebuchet MS"/>
                <a:cs typeface="Trebuchet MS"/>
                <a:sym typeface="Trebuchet MS"/>
              </a:rPr>
              <a:t>Toda persona tiene derecho a la protección de los intereses morales y materiales que le correspondan por razón de las producciones científicas, literarias o artísticas de que sea autora.</a:t>
            </a:r>
          </a:p>
        </p:txBody>
      </p:sp>
      <p:sp>
        <p:nvSpPr>
          <p:cNvPr id="622" name="Shape 622"/>
          <p:cNvSpPr txBox="1"/>
          <p:nvPr/>
        </p:nvSpPr>
        <p:spPr>
          <a:xfrm>
            <a:off x="163512" y="254026"/>
            <a:ext cx="9755100" cy="1319100"/>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SzPct val="25000"/>
              <a:buFont typeface="Arial"/>
              <a:buNone/>
            </a:pPr>
            <a:r>
              <a:rPr b="1" i="0" lang="en-US" sz="4800" u="none">
                <a:solidFill>
                  <a:srgbClr val="000000"/>
                </a:solidFill>
                <a:latin typeface="Arial"/>
                <a:ea typeface="Arial"/>
                <a:cs typeface="Arial"/>
                <a:sym typeface="Arial"/>
              </a:rPr>
              <a:t>27</a:t>
            </a:r>
          </a:p>
          <a:p>
            <a:pPr indent="0" lvl="0" marL="0" marR="0" rtl="0" algn="ctr">
              <a:lnSpc>
                <a:spcPct val="100000"/>
              </a:lnSpc>
              <a:spcBef>
                <a:spcPts val="0"/>
              </a:spcBef>
              <a:spcAft>
                <a:spcPts val="0"/>
              </a:spcAft>
              <a:buClr>
                <a:srgbClr val="000000"/>
              </a:buClr>
              <a:buSzPct val="25000"/>
              <a:buFont typeface="Arial"/>
              <a:buNone/>
            </a:pPr>
            <a:r>
              <a:rPr b="0" i="0" lang="en-US" sz="3600" u="none">
                <a:solidFill>
                  <a:srgbClr val="000000"/>
                </a:solidFill>
                <a:latin typeface="Arial"/>
                <a:ea typeface="Arial"/>
                <a:cs typeface="Arial"/>
                <a:sym typeface="Arial"/>
              </a:rPr>
              <a:t>Cultura</a:t>
            </a:r>
          </a:p>
        </p:txBody>
      </p:sp>
      <p:sp>
        <p:nvSpPr>
          <p:cNvPr id="623" name="Shape 623"/>
          <p:cNvSpPr txBox="1"/>
          <p:nvPr/>
        </p:nvSpPr>
        <p:spPr>
          <a:xfrm>
            <a:off x="0" y="6552283"/>
            <a:ext cx="10080600" cy="1008000"/>
          </a:xfrm>
          <a:prstGeom prst="rect">
            <a:avLst/>
          </a:prstGeom>
          <a:solidFill>
            <a:srgbClr val="FF0000"/>
          </a:solid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SzPct val="25000"/>
              <a:buFont typeface="Arial"/>
              <a:buNone/>
            </a:pPr>
            <a:r>
              <a:rPr b="1" i="0" lang="en-US" sz="3000" u="none">
                <a:solidFill>
                  <a:srgbClr val="000000"/>
                </a:solidFill>
                <a:latin typeface="Arial"/>
                <a:ea typeface="Arial"/>
                <a:cs typeface="Arial"/>
                <a:sym typeface="Arial"/>
              </a:rPr>
              <a:t>Observaciones</a:t>
            </a:r>
          </a:p>
          <a:p>
            <a:pPr indent="0" lvl="0" marL="0" marR="0" rtl="0" algn="ctr">
              <a:lnSpc>
                <a:spcPct val="100000"/>
              </a:lnSpc>
              <a:spcBef>
                <a:spcPts val="0"/>
              </a:spcBef>
              <a:spcAft>
                <a:spcPts val="0"/>
              </a:spcAft>
              <a:buClr>
                <a:srgbClr val="FFFFFF"/>
              </a:buClr>
              <a:buSzPct val="25000"/>
              <a:buFont typeface="Arial"/>
              <a:buNone/>
            </a:pPr>
            <a:r>
              <a:rPr b="0" i="0" lang="en-US" sz="1800" u="none">
                <a:solidFill>
                  <a:srgbClr val="FFFFFF"/>
                </a:solidFill>
                <a:latin typeface="Arial"/>
                <a:ea typeface="Arial"/>
                <a:cs typeface="Arial"/>
                <a:sym typeface="Arial"/>
              </a:rPr>
              <a:t>¡Qué generalidad! ¿Qué quiere decir “participar de los beneficios científicos”? ¿Y el derecho de autor es un derecho humano? Al menos está claro que se cumple mucho más.</a:t>
            </a:r>
          </a:p>
        </p:txBody>
      </p:sp>
      <p:pic>
        <p:nvPicPr>
          <p:cNvPr id="624" name="Shape 624"/>
          <p:cNvPicPr preferRelativeResize="0"/>
          <p:nvPr/>
        </p:nvPicPr>
        <p:blipFill rotWithShape="1">
          <a:blip r:embed="rId3">
            <a:alphaModFix/>
          </a:blip>
          <a:srcRect b="0" l="0" r="0" t="0"/>
          <a:stretch/>
        </p:blipFill>
        <p:spPr>
          <a:xfrm>
            <a:off x="8278811" y="0"/>
            <a:ext cx="1801800" cy="882600"/>
          </a:xfrm>
          <a:prstGeom prst="rect">
            <a:avLst/>
          </a:prstGeom>
          <a:noFill/>
          <a:ln>
            <a:noFill/>
          </a:ln>
        </p:spPr>
      </p:pic>
      <p:pic>
        <p:nvPicPr>
          <p:cNvPr id="625" name="Shape 625"/>
          <p:cNvPicPr preferRelativeResize="0"/>
          <p:nvPr/>
        </p:nvPicPr>
        <p:blipFill>
          <a:blip r:embed="rId4">
            <a:alphaModFix/>
          </a:blip>
          <a:stretch>
            <a:fillRect/>
          </a:stretch>
        </p:blipFill>
        <p:spPr>
          <a:xfrm>
            <a:off x="0" y="0"/>
            <a:ext cx="1364200" cy="1211200"/>
          </a:xfrm>
          <a:prstGeom prst="rect">
            <a:avLst/>
          </a:prstGeom>
          <a:noFill/>
          <a:ln>
            <a:noFill/>
          </a:ln>
        </p:spPr>
      </p:pic>
    </p:spTree>
  </p:cSld>
  <p:clrMapOvr>
    <a:masterClrMapping/>
  </p:clrMapOvr>
  <p:transition>
    <p:cut/>
  </p:transition>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EFF"/>
        </a:solidFill>
      </p:bgPr>
    </p:bg>
    <p:spTree>
      <p:nvGrpSpPr>
        <p:cNvPr id="629" name="Shape 629"/>
        <p:cNvGrpSpPr/>
        <p:nvPr/>
      </p:nvGrpSpPr>
      <p:grpSpPr>
        <a:xfrm>
          <a:off x="0" y="0"/>
          <a:ext cx="0" cy="0"/>
          <a:chOff x="0" y="0"/>
          <a:chExt cx="0" cy="0"/>
        </a:xfrm>
      </p:grpSpPr>
      <p:sp>
        <p:nvSpPr>
          <p:cNvPr id="630" name="Shape 630"/>
          <p:cNvSpPr txBox="1"/>
          <p:nvPr/>
        </p:nvSpPr>
        <p:spPr>
          <a:xfrm>
            <a:off x="144462" y="3024496"/>
            <a:ext cx="9755100" cy="863700"/>
          </a:xfrm>
          <a:prstGeom prst="rect">
            <a:avLst/>
          </a:prstGeom>
          <a:noFill/>
          <a:ln>
            <a:noFill/>
          </a:ln>
        </p:spPr>
        <p:txBody>
          <a:bodyPr anchorCtr="0" anchor="t" bIns="91425" lIns="91425" rIns="91425" tIns="91425">
            <a:noAutofit/>
          </a:bodyPr>
          <a:lstStyle/>
          <a:p>
            <a:pPr indent="0" lvl="0" marL="0" marR="0" rtl="0" algn="just">
              <a:lnSpc>
                <a:spcPct val="100000"/>
              </a:lnSpc>
              <a:spcBef>
                <a:spcPts val="0"/>
              </a:spcBef>
              <a:spcAft>
                <a:spcPts val="0"/>
              </a:spcAft>
              <a:buClr>
                <a:srgbClr val="000000"/>
              </a:buClr>
              <a:buSzPct val="25000"/>
              <a:buFont typeface="Trebuchet MS"/>
              <a:buNone/>
            </a:pPr>
            <a:r>
              <a:rPr b="0" i="0" lang="en-US" sz="2200" u="none">
                <a:solidFill>
                  <a:srgbClr val="000000"/>
                </a:solidFill>
                <a:latin typeface="Trebuchet MS"/>
                <a:ea typeface="Trebuchet MS"/>
                <a:cs typeface="Trebuchet MS"/>
                <a:sym typeface="Trebuchet MS"/>
              </a:rPr>
              <a:t>Toda persona tiene derecho a que se establezca un orden social e internacional en el que los derechos y libertades proclamados en esta Declaración se hagan plenamente efectivos.</a:t>
            </a:r>
          </a:p>
        </p:txBody>
      </p:sp>
      <p:sp>
        <p:nvSpPr>
          <p:cNvPr id="631" name="Shape 631"/>
          <p:cNvSpPr txBox="1"/>
          <p:nvPr/>
        </p:nvSpPr>
        <p:spPr>
          <a:xfrm>
            <a:off x="163512" y="254026"/>
            <a:ext cx="9755100" cy="1319100"/>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SzPct val="25000"/>
              <a:buFont typeface="Arial"/>
              <a:buNone/>
            </a:pPr>
            <a:r>
              <a:rPr b="1" i="0" lang="en-US" sz="4800" u="none">
                <a:solidFill>
                  <a:srgbClr val="000000"/>
                </a:solidFill>
                <a:latin typeface="Arial"/>
                <a:ea typeface="Arial"/>
                <a:cs typeface="Arial"/>
                <a:sym typeface="Arial"/>
              </a:rPr>
              <a:t>28</a:t>
            </a:r>
          </a:p>
          <a:p>
            <a:pPr indent="0" lvl="0" marL="0" marR="0" rtl="0" algn="ctr">
              <a:lnSpc>
                <a:spcPct val="100000"/>
              </a:lnSpc>
              <a:spcBef>
                <a:spcPts val="0"/>
              </a:spcBef>
              <a:spcAft>
                <a:spcPts val="0"/>
              </a:spcAft>
              <a:buClr>
                <a:srgbClr val="000000"/>
              </a:buClr>
              <a:buSzPct val="25000"/>
              <a:buFont typeface="Arial"/>
              <a:buNone/>
            </a:pPr>
            <a:r>
              <a:rPr b="0" i="0" lang="en-US" sz="3600" u="none">
                <a:solidFill>
                  <a:srgbClr val="000000"/>
                </a:solidFill>
                <a:latin typeface="Arial"/>
                <a:ea typeface="Arial"/>
                <a:cs typeface="Arial"/>
                <a:sym typeface="Arial"/>
              </a:rPr>
              <a:t>Orden social internacional</a:t>
            </a:r>
          </a:p>
        </p:txBody>
      </p:sp>
      <p:sp>
        <p:nvSpPr>
          <p:cNvPr id="632" name="Shape 632"/>
          <p:cNvSpPr txBox="1"/>
          <p:nvPr/>
        </p:nvSpPr>
        <p:spPr>
          <a:xfrm>
            <a:off x="0" y="6336361"/>
            <a:ext cx="10080600" cy="1224000"/>
          </a:xfrm>
          <a:prstGeom prst="rect">
            <a:avLst/>
          </a:prstGeom>
          <a:solidFill>
            <a:srgbClr val="FF0000"/>
          </a:solid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SzPct val="25000"/>
              <a:buFont typeface="Arial"/>
              <a:buNone/>
            </a:pPr>
            <a:r>
              <a:rPr b="1" i="0" lang="en-US" sz="3000" u="none">
                <a:solidFill>
                  <a:srgbClr val="000000"/>
                </a:solidFill>
                <a:latin typeface="Arial"/>
                <a:ea typeface="Arial"/>
                <a:cs typeface="Arial"/>
                <a:sym typeface="Arial"/>
              </a:rPr>
              <a:t>Observaciones</a:t>
            </a:r>
          </a:p>
          <a:p>
            <a:pPr indent="0" lvl="0" marL="0" marR="0" rtl="0" algn="ctr">
              <a:lnSpc>
                <a:spcPct val="100000"/>
              </a:lnSpc>
              <a:spcBef>
                <a:spcPts val="0"/>
              </a:spcBef>
              <a:spcAft>
                <a:spcPts val="0"/>
              </a:spcAft>
              <a:buClr>
                <a:srgbClr val="FFFFFF"/>
              </a:buClr>
              <a:buSzPct val="25000"/>
              <a:buFont typeface="Arial"/>
              <a:buNone/>
            </a:pPr>
            <a:r>
              <a:rPr b="0" i="0" lang="en-US" sz="1800" u="none">
                <a:solidFill>
                  <a:srgbClr val="FFFFFF"/>
                </a:solidFill>
                <a:latin typeface="Arial"/>
                <a:ea typeface="Arial"/>
                <a:cs typeface="Arial"/>
                <a:sym typeface="Arial"/>
              </a:rPr>
              <a:t>¿Acaso esto no impide el libre comercio, el FMI y los fondos buitres?</a:t>
            </a:r>
          </a:p>
        </p:txBody>
      </p:sp>
      <p:pic>
        <p:nvPicPr>
          <p:cNvPr id="633" name="Shape 633"/>
          <p:cNvPicPr preferRelativeResize="0"/>
          <p:nvPr/>
        </p:nvPicPr>
        <p:blipFill rotWithShape="1">
          <a:blip r:embed="rId3">
            <a:alphaModFix/>
          </a:blip>
          <a:srcRect b="0" l="0" r="0" t="0"/>
          <a:stretch/>
        </p:blipFill>
        <p:spPr>
          <a:xfrm>
            <a:off x="8278811" y="0"/>
            <a:ext cx="1801800" cy="882600"/>
          </a:xfrm>
          <a:prstGeom prst="rect">
            <a:avLst/>
          </a:prstGeom>
          <a:noFill/>
          <a:ln>
            <a:noFill/>
          </a:ln>
        </p:spPr>
      </p:pic>
      <p:pic>
        <p:nvPicPr>
          <p:cNvPr id="634" name="Shape 634"/>
          <p:cNvPicPr preferRelativeResize="0"/>
          <p:nvPr/>
        </p:nvPicPr>
        <p:blipFill>
          <a:blip r:embed="rId4">
            <a:alphaModFix/>
          </a:blip>
          <a:stretch>
            <a:fillRect/>
          </a:stretch>
        </p:blipFill>
        <p:spPr>
          <a:xfrm>
            <a:off x="0" y="0"/>
            <a:ext cx="1364200" cy="1211200"/>
          </a:xfrm>
          <a:prstGeom prst="rect">
            <a:avLst/>
          </a:prstGeom>
          <a:noFill/>
          <a:ln>
            <a:noFill/>
          </a:ln>
        </p:spPr>
      </p:pic>
    </p:spTree>
  </p:cSld>
  <p:clrMapOvr>
    <a:masterClrMapping/>
  </p:clrMapOvr>
  <p:transition>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0" name="Shape 130"/>
        <p:cNvGrpSpPr/>
        <p:nvPr/>
      </p:nvGrpSpPr>
      <p:grpSpPr>
        <a:xfrm>
          <a:off x="0" y="0"/>
          <a:ext cx="0" cy="0"/>
          <a:chOff x="0" y="0"/>
          <a:chExt cx="0" cy="0"/>
        </a:xfrm>
      </p:grpSpPr>
      <p:pic>
        <p:nvPicPr>
          <p:cNvPr id="131" name="Shape 131"/>
          <p:cNvPicPr preferRelativeResize="0"/>
          <p:nvPr/>
        </p:nvPicPr>
        <p:blipFill rotWithShape="1">
          <a:blip r:embed="rId3">
            <a:alphaModFix/>
          </a:blip>
          <a:srcRect b="0" l="0" r="0" t="0"/>
          <a:stretch/>
        </p:blipFill>
        <p:spPr>
          <a:xfrm>
            <a:off x="0" y="0"/>
            <a:ext cx="10080624" cy="7560469"/>
          </a:xfrm>
          <a:prstGeom prst="rect">
            <a:avLst/>
          </a:prstGeom>
          <a:noFill/>
          <a:ln>
            <a:noFill/>
          </a:ln>
        </p:spPr>
      </p:pic>
    </p:spTree>
  </p:cSld>
  <p:clrMapOvr>
    <a:masterClrMapping/>
  </p:clrMapOvr>
  <p:transition spd="slow">
    <p:cut/>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EFF"/>
        </a:solidFill>
      </p:bgPr>
    </p:bg>
    <p:spTree>
      <p:nvGrpSpPr>
        <p:cNvPr id="638" name="Shape 638"/>
        <p:cNvGrpSpPr/>
        <p:nvPr/>
      </p:nvGrpSpPr>
      <p:grpSpPr>
        <a:xfrm>
          <a:off x="0" y="0"/>
          <a:ext cx="0" cy="0"/>
          <a:chOff x="0" y="0"/>
          <a:chExt cx="0" cy="0"/>
        </a:xfrm>
      </p:grpSpPr>
      <p:sp>
        <p:nvSpPr>
          <p:cNvPr id="639" name="Shape 639"/>
          <p:cNvSpPr txBox="1"/>
          <p:nvPr/>
        </p:nvSpPr>
        <p:spPr>
          <a:xfrm>
            <a:off x="215900" y="2303698"/>
            <a:ext cx="9755100" cy="863700"/>
          </a:xfrm>
          <a:prstGeom prst="rect">
            <a:avLst/>
          </a:prstGeom>
          <a:noFill/>
          <a:ln>
            <a:noFill/>
          </a:ln>
        </p:spPr>
        <p:txBody>
          <a:bodyPr anchorCtr="0" anchor="t" bIns="91425" lIns="91425" rIns="91425" tIns="91425">
            <a:noAutofit/>
          </a:bodyPr>
          <a:lstStyle/>
          <a:p>
            <a:pPr indent="-215900" lvl="0" marL="215900" marR="0" rtl="0" algn="just">
              <a:lnSpc>
                <a:spcPct val="100000"/>
              </a:lnSpc>
              <a:spcBef>
                <a:spcPts val="0"/>
              </a:spcBef>
              <a:spcAft>
                <a:spcPts val="0"/>
              </a:spcAft>
              <a:buClr>
                <a:srgbClr val="000000"/>
              </a:buClr>
              <a:buSzPct val="100000"/>
              <a:buFont typeface="Times New Roman"/>
              <a:buAutoNum type="arabicPeriod"/>
            </a:pPr>
            <a:r>
              <a:rPr b="0" i="0" lang="en-US" sz="2200" u="none">
                <a:solidFill>
                  <a:srgbClr val="000000"/>
                </a:solidFill>
                <a:latin typeface="Trebuchet MS"/>
                <a:ea typeface="Trebuchet MS"/>
                <a:cs typeface="Trebuchet MS"/>
                <a:sym typeface="Trebuchet MS"/>
              </a:rPr>
              <a:t>Toda persona tiene deberes respecto a la comunidad, puesto que sólo en ella puede desarrollar libre y plenamente su personalidad.</a:t>
            </a:r>
          </a:p>
          <a:p>
            <a:pPr indent="-215900" lvl="0" marL="215900" marR="0" rtl="0" algn="just">
              <a:lnSpc>
                <a:spcPct val="100000"/>
              </a:lnSpc>
              <a:spcBef>
                <a:spcPts val="0"/>
              </a:spcBef>
              <a:spcAft>
                <a:spcPts val="0"/>
              </a:spcAft>
              <a:buClr>
                <a:srgbClr val="000000"/>
              </a:buClr>
              <a:buSzPct val="100000"/>
              <a:buFont typeface="Times New Roman"/>
              <a:buAutoNum type="arabicPeriod"/>
            </a:pPr>
            <a:r>
              <a:rPr b="0" i="0" lang="en-US" sz="2200" u="none">
                <a:solidFill>
                  <a:srgbClr val="000000"/>
                </a:solidFill>
                <a:latin typeface="Trebuchet MS"/>
                <a:ea typeface="Trebuchet MS"/>
                <a:cs typeface="Trebuchet MS"/>
                <a:sym typeface="Trebuchet MS"/>
              </a:rPr>
              <a:t>En el ejercicio de sus derechos y en el disfrute de sus libertades, toda persona estará solamente sujeta a las limitaciones establecidas por la ley con el único fin de asegurar el reconocimiento y el respeto de los derechos y libertades de los demás, y de satisfacer las justas exigencias de la moral, del orden público y del bienestar general en una sociedad democrática.</a:t>
            </a:r>
          </a:p>
          <a:p>
            <a:pPr indent="-215900" lvl="0" marL="215900" marR="0" rtl="0" algn="just">
              <a:lnSpc>
                <a:spcPct val="100000"/>
              </a:lnSpc>
              <a:spcBef>
                <a:spcPts val="0"/>
              </a:spcBef>
              <a:spcAft>
                <a:spcPts val="0"/>
              </a:spcAft>
              <a:buClr>
                <a:srgbClr val="000000"/>
              </a:buClr>
              <a:buSzPct val="100000"/>
              <a:buFont typeface="Times New Roman"/>
              <a:buAutoNum type="arabicPeriod"/>
            </a:pPr>
            <a:r>
              <a:rPr b="0" i="0" lang="en-US" sz="2200" u="none">
                <a:solidFill>
                  <a:srgbClr val="000000"/>
                </a:solidFill>
                <a:latin typeface="Trebuchet MS"/>
                <a:ea typeface="Trebuchet MS"/>
                <a:cs typeface="Trebuchet MS"/>
                <a:sym typeface="Trebuchet MS"/>
              </a:rPr>
              <a:t>Estos derechos y libertades no podrán, en ningún caso, ser ejercidos en oposición a los propósitos y principios de las Naciones Unidas.</a:t>
            </a:r>
          </a:p>
        </p:txBody>
      </p:sp>
      <p:sp>
        <p:nvSpPr>
          <p:cNvPr id="640" name="Shape 640"/>
          <p:cNvSpPr txBox="1"/>
          <p:nvPr/>
        </p:nvSpPr>
        <p:spPr>
          <a:xfrm>
            <a:off x="163512" y="254026"/>
            <a:ext cx="9755100" cy="1319100"/>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SzPct val="25000"/>
              <a:buFont typeface="Arial"/>
              <a:buNone/>
            </a:pPr>
            <a:r>
              <a:rPr b="1" i="0" lang="en-US" sz="4800" u="none">
                <a:solidFill>
                  <a:srgbClr val="000000"/>
                </a:solidFill>
                <a:latin typeface="Arial"/>
                <a:ea typeface="Arial"/>
                <a:cs typeface="Arial"/>
                <a:sym typeface="Arial"/>
              </a:rPr>
              <a:t>29</a:t>
            </a:r>
          </a:p>
          <a:p>
            <a:pPr indent="0" lvl="0" marL="0" marR="0" rtl="0" algn="ctr">
              <a:lnSpc>
                <a:spcPct val="100000"/>
              </a:lnSpc>
              <a:spcBef>
                <a:spcPts val="0"/>
              </a:spcBef>
              <a:spcAft>
                <a:spcPts val="0"/>
              </a:spcAft>
              <a:buClr>
                <a:srgbClr val="000000"/>
              </a:buClr>
              <a:buSzPct val="25000"/>
              <a:buFont typeface="Arial"/>
              <a:buNone/>
            </a:pPr>
            <a:r>
              <a:rPr b="0" i="0" lang="en-US" sz="3600" u="none">
                <a:solidFill>
                  <a:srgbClr val="000000"/>
                </a:solidFill>
                <a:latin typeface="Arial"/>
                <a:ea typeface="Arial"/>
                <a:cs typeface="Arial"/>
                <a:sym typeface="Arial"/>
              </a:rPr>
              <a:t>Deberes y límites comunitarios</a:t>
            </a:r>
          </a:p>
        </p:txBody>
      </p:sp>
      <p:sp>
        <p:nvSpPr>
          <p:cNvPr id="641" name="Shape 641"/>
          <p:cNvSpPr txBox="1"/>
          <p:nvPr/>
        </p:nvSpPr>
        <p:spPr>
          <a:xfrm>
            <a:off x="0" y="6336361"/>
            <a:ext cx="10080600" cy="1224000"/>
          </a:xfrm>
          <a:prstGeom prst="rect">
            <a:avLst/>
          </a:prstGeom>
          <a:solidFill>
            <a:srgbClr val="FF0000"/>
          </a:solid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SzPct val="25000"/>
              <a:buFont typeface="Arial"/>
              <a:buNone/>
            </a:pPr>
            <a:r>
              <a:rPr b="1" i="0" lang="en-US" sz="3000" u="none">
                <a:solidFill>
                  <a:srgbClr val="000000"/>
                </a:solidFill>
                <a:latin typeface="Arial"/>
                <a:ea typeface="Arial"/>
                <a:cs typeface="Arial"/>
                <a:sym typeface="Arial"/>
              </a:rPr>
              <a:t>Observaciones</a:t>
            </a:r>
          </a:p>
          <a:p>
            <a:pPr indent="0" lvl="0" marL="0" marR="0" rtl="0" algn="l">
              <a:lnSpc>
                <a:spcPct val="93000"/>
              </a:lnSpc>
              <a:spcBef>
                <a:spcPts val="0"/>
              </a:spcBef>
              <a:spcAft>
                <a:spcPts val="0"/>
              </a:spcAft>
              <a:buNone/>
            </a:pPr>
            <a:r>
              <a:t/>
            </a:r>
            <a:endParaRPr b="1" i="0" sz="3000" u="none">
              <a:solidFill>
                <a:srgbClr val="000000"/>
              </a:solidFill>
              <a:latin typeface="Arial"/>
              <a:ea typeface="Arial"/>
              <a:cs typeface="Arial"/>
              <a:sym typeface="Arial"/>
            </a:endParaRPr>
          </a:p>
        </p:txBody>
      </p:sp>
      <p:pic>
        <p:nvPicPr>
          <p:cNvPr id="642" name="Shape 642"/>
          <p:cNvPicPr preferRelativeResize="0"/>
          <p:nvPr/>
        </p:nvPicPr>
        <p:blipFill rotWithShape="1">
          <a:blip r:embed="rId3">
            <a:alphaModFix/>
          </a:blip>
          <a:srcRect b="0" l="0" r="0" t="0"/>
          <a:stretch/>
        </p:blipFill>
        <p:spPr>
          <a:xfrm>
            <a:off x="8278811" y="0"/>
            <a:ext cx="1801800" cy="882600"/>
          </a:xfrm>
          <a:prstGeom prst="rect">
            <a:avLst/>
          </a:prstGeom>
          <a:noFill/>
          <a:ln>
            <a:noFill/>
          </a:ln>
        </p:spPr>
      </p:pic>
      <p:pic>
        <p:nvPicPr>
          <p:cNvPr id="643" name="Shape 643"/>
          <p:cNvPicPr preferRelativeResize="0"/>
          <p:nvPr/>
        </p:nvPicPr>
        <p:blipFill>
          <a:blip r:embed="rId4">
            <a:alphaModFix/>
          </a:blip>
          <a:stretch>
            <a:fillRect/>
          </a:stretch>
        </p:blipFill>
        <p:spPr>
          <a:xfrm>
            <a:off x="0" y="0"/>
            <a:ext cx="1364200" cy="1211200"/>
          </a:xfrm>
          <a:prstGeom prst="rect">
            <a:avLst/>
          </a:prstGeom>
          <a:noFill/>
          <a:ln>
            <a:noFill/>
          </a:ln>
        </p:spPr>
      </p:pic>
    </p:spTree>
  </p:cSld>
  <p:clrMapOvr>
    <a:masterClrMapping/>
  </p:clrMapOvr>
  <p:transition>
    <p:cut/>
  </p:transition>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EFF"/>
        </a:solidFill>
      </p:bgPr>
    </p:bg>
    <p:spTree>
      <p:nvGrpSpPr>
        <p:cNvPr id="647" name="Shape 647"/>
        <p:cNvGrpSpPr/>
        <p:nvPr/>
      </p:nvGrpSpPr>
      <p:grpSpPr>
        <a:xfrm>
          <a:off x="0" y="0"/>
          <a:ext cx="0" cy="0"/>
          <a:chOff x="0" y="0"/>
          <a:chExt cx="0" cy="0"/>
        </a:xfrm>
      </p:grpSpPr>
      <p:sp>
        <p:nvSpPr>
          <p:cNvPr id="648" name="Shape 648"/>
          <p:cNvSpPr txBox="1"/>
          <p:nvPr/>
        </p:nvSpPr>
        <p:spPr>
          <a:xfrm>
            <a:off x="215900" y="2664098"/>
            <a:ext cx="9755100" cy="863699"/>
          </a:xfrm>
          <a:prstGeom prst="rect">
            <a:avLst/>
          </a:prstGeom>
          <a:noFill/>
          <a:ln>
            <a:noFill/>
          </a:ln>
        </p:spPr>
        <p:txBody>
          <a:bodyPr anchorCtr="0" anchor="t" bIns="91425" lIns="91425" rIns="91425" tIns="91425">
            <a:noAutofit/>
          </a:bodyPr>
          <a:lstStyle/>
          <a:p>
            <a:pPr indent="0" lvl="0" marL="0" marR="0" rtl="0" algn="just">
              <a:lnSpc>
                <a:spcPct val="100000"/>
              </a:lnSpc>
              <a:spcBef>
                <a:spcPts val="0"/>
              </a:spcBef>
              <a:spcAft>
                <a:spcPts val="0"/>
              </a:spcAft>
              <a:buClr>
                <a:srgbClr val="000000"/>
              </a:buClr>
              <a:buSzPct val="25000"/>
              <a:buFont typeface="Trebuchet MS"/>
              <a:buNone/>
            </a:pPr>
            <a:r>
              <a:rPr b="0" i="0" lang="en-US" sz="2200" u="none">
                <a:solidFill>
                  <a:srgbClr val="000000"/>
                </a:solidFill>
                <a:latin typeface="Trebuchet MS"/>
                <a:ea typeface="Trebuchet MS"/>
                <a:cs typeface="Trebuchet MS"/>
                <a:sym typeface="Trebuchet MS"/>
              </a:rPr>
              <a:t>Nada en esta Declaración podrá interpretarse en el sentido de que confiere derecho alguno al Estado, a un grupo o a una persona, para emprender y desarrollar actividades o realizar actos tendientes a la supresión de cualquiera de los derechos y libertades proclamados en esta Declaración.</a:t>
            </a:r>
          </a:p>
        </p:txBody>
      </p:sp>
      <p:sp>
        <p:nvSpPr>
          <p:cNvPr id="649" name="Shape 649"/>
          <p:cNvSpPr txBox="1"/>
          <p:nvPr/>
        </p:nvSpPr>
        <p:spPr>
          <a:xfrm>
            <a:off x="163512" y="254026"/>
            <a:ext cx="9755100" cy="1319100"/>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SzPct val="25000"/>
              <a:buFont typeface="Arial"/>
              <a:buNone/>
            </a:pPr>
            <a:r>
              <a:rPr b="1" i="0" lang="en-US" sz="4800" u="none">
                <a:solidFill>
                  <a:srgbClr val="000000"/>
                </a:solidFill>
                <a:latin typeface="Arial"/>
                <a:ea typeface="Arial"/>
                <a:cs typeface="Arial"/>
                <a:sym typeface="Arial"/>
              </a:rPr>
              <a:t>30</a:t>
            </a:r>
          </a:p>
          <a:p>
            <a:pPr indent="0" lvl="0" marL="0" marR="0" rtl="0" algn="ctr">
              <a:lnSpc>
                <a:spcPct val="100000"/>
              </a:lnSpc>
              <a:spcBef>
                <a:spcPts val="0"/>
              </a:spcBef>
              <a:spcAft>
                <a:spcPts val="0"/>
              </a:spcAft>
              <a:buClr>
                <a:srgbClr val="000000"/>
              </a:buClr>
              <a:buSzPct val="25000"/>
              <a:buFont typeface="Arial"/>
              <a:buNone/>
            </a:pPr>
            <a:r>
              <a:rPr b="0" i="0" lang="en-US" sz="3600" u="none">
                <a:solidFill>
                  <a:srgbClr val="000000"/>
                </a:solidFill>
                <a:latin typeface="Arial"/>
                <a:ea typeface="Arial"/>
                <a:cs typeface="Arial"/>
                <a:sym typeface="Arial"/>
              </a:rPr>
              <a:t>Supresión de derechos</a:t>
            </a:r>
          </a:p>
        </p:txBody>
      </p:sp>
      <p:sp>
        <p:nvSpPr>
          <p:cNvPr id="650" name="Shape 650"/>
          <p:cNvSpPr txBox="1"/>
          <p:nvPr/>
        </p:nvSpPr>
        <p:spPr>
          <a:xfrm>
            <a:off x="0" y="6336361"/>
            <a:ext cx="10080600" cy="1224000"/>
          </a:xfrm>
          <a:prstGeom prst="rect">
            <a:avLst/>
          </a:prstGeom>
          <a:solidFill>
            <a:srgbClr val="FF0000"/>
          </a:solid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SzPct val="25000"/>
              <a:buFont typeface="Arial"/>
              <a:buNone/>
            </a:pPr>
            <a:r>
              <a:rPr b="1" i="0" lang="en-US" sz="3000" u="none">
                <a:solidFill>
                  <a:srgbClr val="000000"/>
                </a:solidFill>
                <a:latin typeface="Arial"/>
                <a:ea typeface="Arial"/>
                <a:cs typeface="Arial"/>
                <a:sym typeface="Arial"/>
              </a:rPr>
              <a:t>Observaciones</a:t>
            </a:r>
          </a:p>
          <a:p>
            <a:pPr indent="0" lvl="0" marL="0" marR="0" rtl="0" algn="l">
              <a:lnSpc>
                <a:spcPct val="93000"/>
              </a:lnSpc>
              <a:spcBef>
                <a:spcPts val="0"/>
              </a:spcBef>
              <a:spcAft>
                <a:spcPts val="0"/>
              </a:spcAft>
              <a:buNone/>
            </a:pPr>
            <a:r>
              <a:t/>
            </a:r>
            <a:endParaRPr b="1" i="0" sz="3000" u="none">
              <a:solidFill>
                <a:srgbClr val="000000"/>
              </a:solidFill>
              <a:latin typeface="Arial"/>
              <a:ea typeface="Arial"/>
              <a:cs typeface="Arial"/>
              <a:sym typeface="Arial"/>
            </a:endParaRPr>
          </a:p>
        </p:txBody>
      </p:sp>
      <p:pic>
        <p:nvPicPr>
          <p:cNvPr id="651" name="Shape 651"/>
          <p:cNvPicPr preferRelativeResize="0"/>
          <p:nvPr/>
        </p:nvPicPr>
        <p:blipFill rotWithShape="1">
          <a:blip r:embed="rId3">
            <a:alphaModFix/>
          </a:blip>
          <a:srcRect b="0" l="0" r="0" t="0"/>
          <a:stretch/>
        </p:blipFill>
        <p:spPr>
          <a:xfrm>
            <a:off x="8278811" y="0"/>
            <a:ext cx="1801800" cy="882600"/>
          </a:xfrm>
          <a:prstGeom prst="rect">
            <a:avLst/>
          </a:prstGeom>
          <a:noFill/>
          <a:ln>
            <a:noFill/>
          </a:ln>
        </p:spPr>
      </p:pic>
      <p:pic>
        <p:nvPicPr>
          <p:cNvPr id="652" name="Shape 652"/>
          <p:cNvPicPr preferRelativeResize="0"/>
          <p:nvPr/>
        </p:nvPicPr>
        <p:blipFill>
          <a:blip r:embed="rId4">
            <a:alphaModFix/>
          </a:blip>
          <a:stretch>
            <a:fillRect/>
          </a:stretch>
        </p:blipFill>
        <p:spPr>
          <a:xfrm>
            <a:off x="0" y="0"/>
            <a:ext cx="1364200" cy="1211200"/>
          </a:xfrm>
          <a:prstGeom prst="rect">
            <a:avLst/>
          </a:prstGeom>
          <a:noFill/>
          <a:ln>
            <a:noFill/>
          </a:ln>
        </p:spPr>
      </p:pic>
    </p:spTree>
  </p:cSld>
  <p:clrMapOvr>
    <a:masterClrMapping/>
  </p:clrMapOvr>
  <p:transition>
    <p:cut/>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56" name="Shape 656"/>
        <p:cNvGrpSpPr/>
        <p:nvPr/>
      </p:nvGrpSpPr>
      <p:grpSpPr>
        <a:xfrm>
          <a:off x="0" y="0"/>
          <a:ext cx="0" cy="0"/>
          <a:chOff x="0" y="0"/>
          <a:chExt cx="0" cy="0"/>
        </a:xfrm>
      </p:grpSpPr>
      <p:pic>
        <p:nvPicPr>
          <p:cNvPr id="657" name="Shape 657"/>
          <p:cNvPicPr preferRelativeResize="0"/>
          <p:nvPr/>
        </p:nvPicPr>
        <p:blipFill>
          <a:blip r:embed="rId3">
            <a:alphaModFix/>
          </a:blip>
          <a:stretch>
            <a:fillRect/>
          </a:stretch>
        </p:blipFill>
        <p:spPr>
          <a:xfrm>
            <a:off x="7783012" y="3577350"/>
            <a:ext cx="2196675" cy="1253099"/>
          </a:xfrm>
          <a:prstGeom prst="rect">
            <a:avLst/>
          </a:prstGeom>
          <a:noFill/>
          <a:ln>
            <a:noFill/>
          </a:ln>
        </p:spPr>
      </p:pic>
      <p:sp>
        <p:nvSpPr>
          <p:cNvPr id="658" name="Shape 658"/>
          <p:cNvSpPr/>
          <p:nvPr/>
        </p:nvSpPr>
        <p:spPr>
          <a:xfrm>
            <a:off x="168800" y="1744525"/>
            <a:ext cx="3874200" cy="2540700"/>
          </a:xfrm>
          <a:prstGeom prst="round2SameRect">
            <a:avLst>
              <a:gd fmla="val 16667" name="adj1"/>
              <a:gd fmla="val 0" name="adj2"/>
            </a:avLst>
          </a:prstGeom>
          <a:solidFill>
            <a:srgbClr val="A4C2F4"/>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659" name="Shape 659"/>
          <p:cNvPicPr preferRelativeResize="0"/>
          <p:nvPr/>
        </p:nvPicPr>
        <p:blipFill>
          <a:blip r:embed="rId4">
            <a:alphaModFix/>
          </a:blip>
          <a:stretch>
            <a:fillRect/>
          </a:stretch>
        </p:blipFill>
        <p:spPr>
          <a:xfrm rot="971057">
            <a:off x="7960330" y="1507347"/>
            <a:ext cx="1797163" cy="1688880"/>
          </a:xfrm>
          <a:prstGeom prst="rect">
            <a:avLst/>
          </a:prstGeom>
          <a:noFill/>
          <a:ln>
            <a:noFill/>
          </a:ln>
        </p:spPr>
      </p:pic>
      <p:sp>
        <p:nvSpPr>
          <p:cNvPr id="660" name="Shape 660"/>
          <p:cNvSpPr/>
          <p:nvPr/>
        </p:nvSpPr>
        <p:spPr>
          <a:xfrm>
            <a:off x="3522175" y="5851875"/>
            <a:ext cx="6418500" cy="1637700"/>
          </a:xfrm>
          <a:prstGeom prst="rect">
            <a:avLst/>
          </a:prstGeom>
          <a:noFill/>
          <a:ln cap="flat" cmpd="sng" w="19050">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661" name="Shape 661"/>
          <p:cNvPicPr preferRelativeResize="0"/>
          <p:nvPr/>
        </p:nvPicPr>
        <p:blipFill>
          <a:blip r:embed="rId5">
            <a:alphaModFix/>
          </a:blip>
          <a:stretch>
            <a:fillRect/>
          </a:stretch>
        </p:blipFill>
        <p:spPr>
          <a:xfrm>
            <a:off x="5523400" y="5945999"/>
            <a:ext cx="1990725" cy="1409250"/>
          </a:xfrm>
          <a:prstGeom prst="rect">
            <a:avLst/>
          </a:prstGeom>
          <a:noFill/>
          <a:ln>
            <a:noFill/>
          </a:ln>
        </p:spPr>
      </p:pic>
      <p:pic>
        <p:nvPicPr>
          <p:cNvPr id="662" name="Shape 662"/>
          <p:cNvPicPr preferRelativeResize="0"/>
          <p:nvPr/>
        </p:nvPicPr>
        <p:blipFill>
          <a:blip r:embed="rId6">
            <a:alphaModFix/>
          </a:blip>
          <a:stretch>
            <a:fillRect/>
          </a:stretch>
        </p:blipFill>
        <p:spPr>
          <a:xfrm>
            <a:off x="4320337" y="1945825"/>
            <a:ext cx="1701299" cy="2125700"/>
          </a:xfrm>
          <a:prstGeom prst="rect">
            <a:avLst/>
          </a:prstGeom>
          <a:noFill/>
          <a:ln>
            <a:noFill/>
          </a:ln>
        </p:spPr>
      </p:pic>
      <p:sp>
        <p:nvSpPr>
          <p:cNvPr id="663" name="Shape 663"/>
          <p:cNvSpPr txBox="1"/>
          <p:nvPr>
            <p:ph idx="4294967295" type="title"/>
          </p:nvPr>
        </p:nvSpPr>
        <p:spPr>
          <a:xfrm>
            <a:off x="504160" y="-49476"/>
            <a:ext cx="9072300" cy="1498500"/>
          </a:xfrm>
          <a:prstGeom prst="rect">
            <a:avLst/>
          </a:prstGeom>
          <a:noFill/>
          <a:ln>
            <a:noFill/>
          </a:ln>
        </p:spPr>
        <p:txBody>
          <a:bodyPr anchorCtr="1" anchor="ctr" bIns="45700" lIns="91425" rIns="91425" tIns="45700">
            <a:noAutofit/>
          </a:bodyPr>
          <a:lstStyle/>
          <a:p>
            <a:pPr indent="0" lvl="0" marL="0" marR="0" rtl="0" algn="ctr">
              <a:lnSpc>
                <a:spcPct val="100000"/>
              </a:lnSpc>
              <a:spcBef>
                <a:spcPts val="0"/>
              </a:spcBef>
              <a:buClr>
                <a:srgbClr val="000000"/>
              </a:buClr>
              <a:buSzPct val="25000"/>
              <a:buFont typeface="Arial"/>
              <a:buNone/>
            </a:pPr>
            <a:r>
              <a:rPr b="1" i="0" lang="en-US" sz="10560" u="none" cap="none" strike="noStrike">
                <a:solidFill>
                  <a:srgbClr val="000000"/>
                </a:solidFill>
                <a:latin typeface="Arial"/>
                <a:ea typeface="Arial"/>
                <a:cs typeface="Arial"/>
                <a:sym typeface="Arial"/>
              </a:rPr>
              <a:t>Los </a:t>
            </a:r>
            <a:r>
              <a:rPr b="1" lang="en-US" sz="10560">
                <a:solidFill>
                  <a:srgbClr val="000000"/>
                </a:solidFill>
                <a:latin typeface="Arial"/>
                <a:ea typeface="Arial"/>
                <a:cs typeface="Arial"/>
                <a:sym typeface="Arial"/>
              </a:rPr>
              <a:t>t</a:t>
            </a:r>
            <a:r>
              <a:rPr b="1" i="0" lang="en-US" sz="10560" u="none" cap="none" strike="noStrike">
                <a:solidFill>
                  <a:srgbClr val="000000"/>
                </a:solidFill>
                <a:latin typeface="Arial"/>
                <a:ea typeface="Arial"/>
                <a:cs typeface="Arial"/>
                <a:sym typeface="Arial"/>
              </a:rPr>
              <a:t>ratados</a:t>
            </a:r>
          </a:p>
        </p:txBody>
      </p:sp>
      <p:pic>
        <p:nvPicPr>
          <p:cNvPr id="664" name="Shape 664"/>
          <p:cNvPicPr preferRelativeResize="0"/>
          <p:nvPr/>
        </p:nvPicPr>
        <p:blipFill>
          <a:blip r:embed="rId7">
            <a:alphaModFix/>
          </a:blip>
          <a:stretch>
            <a:fillRect/>
          </a:stretch>
        </p:blipFill>
        <p:spPr>
          <a:xfrm>
            <a:off x="-162900" y="3921600"/>
            <a:ext cx="2264649" cy="2799349"/>
          </a:xfrm>
          <a:prstGeom prst="rect">
            <a:avLst/>
          </a:prstGeom>
          <a:noFill/>
          <a:ln>
            <a:noFill/>
          </a:ln>
        </p:spPr>
      </p:pic>
      <p:pic>
        <p:nvPicPr>
          <p:cNvPr id="665" name="Shape 665"/>
          <p:cNvPicPr preferRelativeResize="0"/>
          <p:nvPr/>
        </p:nvPicPr>
        <p:blipFill>
          <a:blip r:embed="rId8">
            <a:alphaModFix/>
          </a:blip>
          <a:stretch>
            <a:fillRect/>
          </a:stretch>
        </p:blipFill>
        <p:spPr>
          <a:xfrm>
            <a:off x="2354300" y="1820712"/>
            <a:ext cx="1536349" cy="2388125"/>
          </a:xfrm>
          <a:prstGeom prst="rect">
            <a:avLst/>
          </a:prstGeom>
          <a:noFill/>
          <a:ln>
            <a:noFill/>
          </a:ln>
        </p:spPr>
      </p:pic>
      <p:pic>
        <p:nvPicPr>
          <p:cNvPr id="666" name="Shape 666"/>
          <p:cNvPicPr preferRelativeResize="0"/>
          <p:nvPr/>
        </p:nvPicPr>
        <p:blipFill>
          <a:blip r:embed="rId9">
            <a:alphaModFix/>
          </a:blip>
          <a:stretch>
            <a:fillRect/>
          </a:stretch>
        </p:blipFill>
        <p:spPr>
          <a:xfrm>
            <a:off x="245000" y="2238247"/>
            <a:ext cx="2037449" cy="1610924"/>
          </a:xfrm>
          <a:prstGeom prst="rect">
            <a:avLst/>
          </a:prstGeom>
          <a:noFill/>
          <a:ln>
            <a:noFill/>
          </a:ln>
        </p:spPr>
      </p:pic>
      <p:pic>
        <p:nvPicPr>
          <p:cNvPr id="667" name="Shape 667"/>
          <p:cNvPicPr preferRelativeResize="0"/>
          <p:nvPr/>
        </p:nvPicPr>
        <p:blipFill>
          <a:blip r:embed="rId10">
            <a:alphaModFix/>
          </a:blip>
          <a:stretch>
            <a:fillRect/>
          </a:stretch>
        </p:blipFill>
        <p:spPr>
          <a:xfrm>
            <a:off x="1995025" y="4606600"/>
            <a:ext cx="3874200" cy="1076325"/>
          </a:xfrm>
          <a:prstGeom prst="rect">
            <a:avLst/>
          </a:prstGeom>
          <a:noFill/>
          <a:ln>
            <a:noFill/>
          </a:ln>
        </p:spPr>
      </p:pic>
      <p:pic>
        <p:nvPicPr>
          <p:cNvPr id="668" name="Shape 668"/>
          <p:cNvPicPr preferRelativeResize="0"/>
          <p:nvPr/>
        </p:nvPicPr>
        <p:blipFill>
          <a:blip r:embed="rId11">
            <a:alphaModFix/>
          </a:blip>
          <a:stretch>
            <a:fillRect/>
          </a:stretch>
        </p:blipFill>
        <p:spPr>
          <a:xfrm>
            <a:off x="168800" y="6249525"/>
            <a:ext cx="3258350" cy="1253099"/>
          </a:xfrm>
          <a:prstGeom prst="rect">
            <a:avLst/>
          </a:prstGeom>
          <a:noFill/>
          <a:ln>
            <a:noFill/>
          </a:ln>
        </p:spPr>
      </p:pic>
      <p:pic>
        <p:nvPicPr>
          <p:cNvPr id="669" name="Shape 669"/>
          <p:cNvPicPr preferRelativeResize="0"/>
          <p:nvPr/>
        </p:nvPicPr>
        <p:blipFill>
          <a:blip r:embed="rId12">
            <a:alphaModFix/>
          </a:blip>
          <a:stretch>
            <a:fillRect/>
          </a:stretch>
        </p:blipFill>
        <p:spPr>
          <a:xfrm>
            <a:off x="3681075" y="5946000"/>
            <a:ext cx="1701300" cy="1438274"/>
          </a:xfrm>
          <a:prstGeom prst="rect">
            <a:avLst/>
          </a:prstGeom>
          <a:noFill/>
          <a:ln>
            <a:noFill/>
          </a:ln>
        </p:spPr>
      </p:pic>
      <p:pic>
        <p:nvPicPr>
          <p:cNvPr id="670" name="Shape 670"/>
          <p:cNvPicPr preferRelativeResize="0"/>
          <p:nvPr/>
        </p:nvPicPr>
        <p:blipFill>
          <a:blip r:embed="rId13">
            <a:alphaModFix/>
          </a:blip>
          <a:stretch>
            <a:fillRect/>
          </a:stretch>
        </p:blipFill>
        <p:spPr>
          <a:xfrm>
            <a:off x="5947875" y="4001574"/>
            <a:ext cx="1990725" cy="1803450"/>
          </a:xfrm>
          <a:prstGeom prst="rect">
            <a:avLst/>
          </a:prstGeom>
          <a:noFill/>
          <a:ln>
            <a:noFill/>
          </a:ln>
        </p:spPr>
      </p:pic>
      <p:sp>
        <p:nvSpPr>
          <p:cNvPr id="671" name="Shape 671"/>
          <p:cNvSpPr txBox="1"/>
          <p:nvPr/>
        </p:nvSpPr>
        <p:spPr>
          <a:xfrm>
            <a:off x="168800" y="1122850"/>
            <a:ext cx="9848100" cy="522000"/>
          </a:xfrm>
          <a:prstGeom prst="rect">
            <a:avLst/>
          </a:prstGeom>
          <a:noFill/>
          <a:ln>
            <a:noFill/>
          </a:ln>
        </p:spPr>
        <p:txBody>
          <a:bodyPr anchorCtr="0" anchor="ctr" bIns="91425" lIns="91425" rIns="91425" tIns="91425">
            <a:noAutofit/>
          </a:bodyPr>
          <a:lstStyle/>
          <a:p>
            <a:pPr lvl="0" rtl="0" algn="ctr">
              <a:spcBef>
                <a:spcPts val="0"/>
              </a:spcBef>
              <a:buNone/>
            </a:pPr>
            <a:r>
              <a:rPr b="1" lang="en-US" sz="3600">
                <a:solidFill>
                  <a:schemeClr val="dk1"/>
                </a:solidFill>
              </a:rPr>
              <a:t>de jerarquía constitucional</a:t>
            </a:r>
          </a:p>
        </p:txBody>
      </p:sp>
      <p:sp>
        <p:nvSpPr>
          <p:cNvPr id="672" name="Shape 672"/>
          <p:cNvSpPr txBox="1"/>
          <p:nvPr/>
        </p:nvSpPr>
        <p:spPr>
          <a:xfrm rot="-767694">
            <a:off x="2903275" y="-142622"/>
            <a:ext cx="1057970" cy="856809"/>
          </a:xfrm>
          <a:prstGeom prst="rect">
            <a:avLst/>
          </a:prstGeom>
          <a:noFill/>
          <a:ln>
            <a:noFill/>
          </a:ln>
        </p:spPr>
        <p:txBody>
          <a:bodyPr anchorCtr="0" anchor="t" bIns="91425" lIns="91425" rIns="91425" tIns="91425">
            <a:noAutofit/>
          </a:bodyPr>
          <a:lstStyle/>
          <a:p>
            <a:pPr lvl="0" rtl="0" algn="ctr">
              <a:spcBef>
                <a:spcPts val="0"/>
              </a:spcBef>
              <a:buNone/>
            </a:pPr>
            <a:r>
              <a:rPr b="1" lang="en-US" sz="6000">
                <a:solidFill>
                  <a:srgbClr val="FF0000"/>
                </a:solidFill>
                <a:latin typeface="Lobster"/>
                <a:ea typeface="Lobster"/>
                <a:cs typeface="Lobster"/>
                <a:sym typeface="Lobster"/>
              </a:rPr>
              <a:t>14</a:t>
            </a:r>
          </a:p>
        </p:txBody>
      </p:sp>
      <p:pic>
        <p:nvPicPr>
          <p:cNvPr id="673" name="Shape 673"/>
          <p:cNvPicPr preferRelativeResize="0"/>
          <p:nvPr/>
        </p:nvPicPr>
        <p:blipFill>
          <a:blip r:embed="rId14">
            <a:alphaModFix/>
          </a:blip>
          <a:stretch>
            <a:fillRect/>
          </a:stretch>
        </p:blipFill>
        <p:spPr>
          <a:xfrm>
            <a:off x="7935425" y="1926696"/>
            <a:ext cx="1701300" cy="1637784"/>
          </a:xfrm>
          <a:prstGeom prst="rect">
            <a:avLst/>
          </a:prstGeom>
          <a:noFill/>
          <a:ln>
            <a:noFill/>
          </a:ln>
        </p:spPr>
      </p:pic>
      <p:pic>
        <p:nvPicPr>
          <p:cNvPr id="674" name="Shape 674"/>
          <p:cNvPicPr preferRelativeResize="0"/>
          <p:nvPr/>
        </p:nvPicPr>
        <p:blipFill>
          <a:blip r:embed="rId15">
            <a:alphaModFix/>
          </a:blip>
          <a:stretch>
            <a:fillRect/>
          </a:stretch>
        </p:blipFill>
        <p:spPr>
          <a:xfrm>
            <a:off x="7578950" y="5919899"/>
            <a:ext cx="2264649" cy="1438274"/>
          </a:xfrm>
          <a:prstGeom prst="rect">
            <a:avLst/>
          </a:prstGeom>
          <a:noFill/>
          <a:ln>
            <a:noFill/>
          </a:ln>
        </p:spPr>
      </p:pic>
      <p:sp>
        <p:nvSpPr>
          <p:cNvPr id="675" name="Shape 675"/>
          <p:cNvSpPr txBox="1"/>
          <p:nvPr/>
        </p:nvSpPr>
        <p:spPr>
          <a:xfrm rot="-582891">
            <a:off x="2861027" y="4573445"/>
            <a:ext cx="1521823" cy="664737"/>
          </a:xfrm>
          <a:prstGeom prst="rect">
            <a:avLst/>
          </a:prstGeom>
          <a:noFill/>
          <a:ln>
            <a:noFill/>
          </a:ln>
        </p:spPr>
        <p:txBody>
          <a:bodyPr anchorCtr="0" anchor="t" bIns="91425" lIns="91425" rIns="91425" tIns="91425">
            <a:noAutofit/>
          </a:bodyPr>
          <a:lstStyle/>
          <a:p>
            <a:pPr lvl="0" rtl="0">
              <a:spcBef>
                <a:spcPts val="0"/>
              </a:spcBef>
              <a:buNone/>
            </a:pPr>
            <a:r>
              <a:rPr b="1" lang="en-US" sz="1800">
                <a:solidFill>
                  <a:srgbClr val="FF9900"/>
                </a:solidFill>
              </a:rPr>
              <a:t>CEDAW</a:t>
            </a:r>
          </a:p>
        </p:txBody>
      </p:sp>
      <p:pic>
        <p:nvPicPr>
          <p:cNvPr id="676" name="Shape 676"/>
          <p:cNvPicPr preferRelativeResize="0"/>
          <p:nvPr/>
        </p:nvPicPr>
        <p:blipFill>
          <a:blip r:embed="rId16">
            <a:alphaModFix/>
          </a:blip>
          <a:stretch>
            <a:fillRect/>
          </a:stretch>
        </p:blipFill>
        <p:spPr>
          <a:xfrm>
            <a:off x="1122143" y="2067174"/>
            <a:ext cx="1084106" cy="1253099"/>
          </a:xfrm>
          <a:prstGeom prst="rect">
            <a:avLst/>
          </a:prstGeom>
          <a:noFill/>
          <a:ln>
            <a:noFill/>
          </a:ln>
        </p:spPr>
      </p:pic>
      <p:pic>
        <p:nvPicPr>
          <p:cNvPr id="677" name="Shape 677"/>
          <p:cNvPicPr preferRelativeResize="0"/>
          <p:nvPr/>
        </p:nvPicPr>
        <p:blipFill>
          <a:blip r:embed="rId17">
            <a:alphaModFix/>
          </a:blip>
          <a:stretch>
            <a:fillRect/>
          </a:stretch>
        </p:blipFill>
        <p:spPr>
          <a:xfrm>
            <a:off x="5937375" y="1820725"/>
            <a:ext cx="2196674" cy="2122875"/>
          </a:xfrm>
          <a:prstGeom prst="rect">
            <a:avLst/>
          </a:prstGeom>
          <a:noFill/>
          <a:ln>
            <a:noFill/>
          </a:ln>
        </p:spPr>
      </p:pic>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676"/>
                                        </p:tgtEl>
                                        <p:attrNameLst>
                                          <p:attrName>style.visibility</p:attrName>
                                        </p:attrNameLst>
                                      </p:cBhvr>
                                      <p:to>
                                        <p:strVal val="visible"/>
                                      </p:to>
                                    </p:set>
                                    <p:animEffect filter="fade" transition="in">
                                      <p:cBhvr>
                                        <p:cTn dur="1"/>
                                        <p:tgtEl>
                                          <p:spTgt spid="6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681" name="Shape 681"/>
        <p:cNvGrpSpPr/>
        <p:nvPr/>
      </p:nvGrpSpPr>
      <p:grpSpPr>
        <a:xfrm>
          <a:off x="0" y="0"/>
          <a:ext cx="0" cy="0"/>
          <a:chOff x="0" y="0"/>
          <a:chExt cx="0" cy="0"/>
        </a:xfrm>
      </p:grpSpPr>
      <p:pic>
        <p:nvPicPr>
          <p:cNvPr id="682" name="Shape 682"/>
          <p:cNvPicPr preferRelativeResize="0"/>
          <p:nvPr/>
        </p:nvPicPr>
        <p:blipFill>
          <a:blip r:embed="rId3">
            <a:alphaModFix/>
          </a:blip>
          <a:stretch>
            <a:fillRect/>
          </a:stretch>
        </p:blipFill>
        <p:spPr>
          <a:xfrm>
            <a:off x="3616325" y="603637"/>
            <a:ext cx="2847975" cy="6353175"/>
          </a:xfrm>
          <a:prstGeom prst="rect">
            <a:avLst/>
          </a:prstGeom>
          <a:noFill/>
          <a:ln>
            <a:noFill/>
          </a:ln>
        </p:spPr>
      </p:pic>
    </p:spTree>
  </p:cSld>
  <p:clrMapOvr>
    <a:masterClrMapping/>
  </p:clrMapOvr>
  <p:transition spd="slow">
    <p:cut/>
  </p:transition>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686" name="Shape 686"/>
        <p:cNvGrpSpPr/>
        <p:nvPr/>
      </p:nvGrpSpPr>
      <p:grpSpPr>
        <a:xfrm>
          <a:off x="0" y="0"/>
          <a:ext cx="0" cy="0"/>
          <a:chOff x="0" y="0"/>
          <a:chExt cx="0" cy="0"/>
        </a:xfrm>
      </p:grpSpPr>
      <p:pic>
        <p:nvPicPr>
          <p:cNvPr id="687" name="Shape 687"/>
          <p:cNvPicPr preferRelativeResize="0"/>
          <p:nvPr/>
        </p:nvPicPr>
        <p:blipFill>
          <a:blip r:embed="rId3">
            <a:alphaModFix/>
          </a:blip>
          <a:stretch>
            <a:fillRect/>
          </a:stretch>
        </p:blipFill>
        <p:spPr>
          <a:xfrm>
            <a:off x="1757612" y="137487"/>
            <a:ext cx="6667500" cy="4105275"/>
          </a:xfrm>
          <a:prstGeom prst="rect">
            <a:avLst/>
          </a:prstGeom>
          <a:noFill/>
          <a:ln>
            <a:noFill/>
          </a:ln>
        </p:spPr>
      </p:pic>
      <p:sp>
        <p:nvSpPr>
          <p:cNvPr id="688" name="Shape 688"/>
          <p:cNvSpPr txBox="1"/>
          <p:nvPr>
            <p:ph idx="4294967295" type="title"/>
          </p:nvPr>
        </p:nvSpPr>
        <p:spPr>
          <a:xfrm>
            <a:off x="555225" y="4381850"/>
            <a:ext cx="9072300" cy="1693200"/>
          </a:xfrm>
          <a:prstGeom prst="rect">
            <a:avLst/>
          </a:prstGeom>
          <a:noFill/>
          <a:ln>
            <a:noFill/>
          </a:ln>
        </p:spPr>
        <p:txBody>
          <a:bodyPr anchorCtr="1" anchor="ctr" bIns="45700" lIns="91425" rIns="91425" tIns="45700">
            <a:noAutofit/>
          </a:bodyPr>
          <a:lstStyle/>
          <a:p>
            <a:pPr indent="0" lvl="0" marL="0" marR="0" rtl="0" algn="ctr">
              <a:lnSpc>
                <a:spcPct val="100000"/>
              </a:lnSpc>
              <a:spcBef>
                <a:spcPts val="0"/>
              </a:spcBef>
              <a:buClr>
                <a:srgbClr val="000000"/>
              </a:buClr>
              <a:buSzPct val="25000"/>
              <a:buFont typeface="Arial"/>
              <a:buNone/>
            </a:pPr>
            <a:r>
              <a:rPr b="1" lang="en-US" sz="10560">
                <a:solidFill>
                  <a:srgbClr val="FFFFFF"/>
                </a:solidFill>
                <a:latin typeface="Arial"/>
                <a:ea typeface="Arial"/>
                <a:cs typeface="Arial"/>
                <a:sym typeface="Arial"/>
              </a:rPr>
              <a:t>g</a:t>
            </a:r>
            <a:r>
              <a:rPr b="1" i="0" lang="en-US" sz="10560" u="none" cap="none" strike="noStrike">
                <a:solidFill>
                  <a:srgbClr val="FFFFFF"/>
                </a:solidFill>
                <a:latin typeface="Arial"/>
                <a:ea typeface="Arial"/>
                <a:cs typeface="Arial"/>
                <a:sym typeface="Arial"/>
              </a:rPr>
              <a:t>eneraciones</a:t>
            </a:r>
          </a:p>
        </p:txBody>
      </p:sp>
    </p:spTree>
  </p:cSld>
  <p:clrMapOvr>
    <a:masterClrMapping/>
  </p:clrMapOvr>
  <p:transition spd="slow">
    <p:cut/>
  </p:transition>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92" name="Shape 692"/>
        <p:cNvGrpSpPr/>
        <p:nvPr/>
      </p:nvGrpSpPr>
      <p:grpSpPr>
        <a:xfrm>
          <a:off x="0" y="0"/>
          <a:ext cx="0" cy="0"/>
          <a:chOff x="0" y="0"/>
          <a:chExt cx="0" cy="0"/>
        </a:xfrm>
      </p:grpSpPr>
      <p:pic>
        <p:nvPicPr>
          <p:cNvPr id="693" name="Shape 693"/>
          <p:cNvPicPr preferRelativeResize="0"/>
          <p:nvPr/>
        </p:nvPicPr>
        <p:blipFill>
          <a:blip r:embed="rId3">
            <a:alphaModFix/>
          </a:blip>
          <a:stretch>
            <a:fillRect/>
          </a:stretch>
        </p:blipFill>
        <p:spPr>
          <a:xfrm>
            <a:off x="1726100" y="1138125"/>
            <a:ext cx="6655750" cy="6422325"/>
          </a:xfrm>
          <a:prstGeom prst="rect">
            <a:avLst/>
          </a:prstGeom>
          <a:noFill/>
          <a:ln>
            <a:noFill/>
          </a:ln>
        </p:spPr>
      </p:pic>
      <p:sp>
        <p:nvSpPr>
          <p:cNvPr id="694" name="Shape 694"/>
          <p:cNvSpPr txBox="1"/>
          <p:nvPr/>
        </p:nvSpPr>
        <p:spPr>
          <a:xfrm>
            <a:off x="4250862" y="1665125"/>
            <a:ext cx="1578900" cy="544800"/>
          </a:xfrm>
          <a:prstGeom prst="rect">
            <a:avLst/>
          </a:prstGeom>
          <a:noFill/>
          <a:ln>
            <a:noFill/>
          </a:ln>
        </p:spPr>
        <p:txBody>
          <a:bodyPr anchorCtr="0" anchor="t" bIns="91425" lIns="91425" rIns="91425" tIns="91425">
            <a:noAutofit/>
          </a:bodyPr>
          <a:lstStyle/>
          <a:p>
            <a:pPr lvl="0" algn="ctr">
              <a:spcBef>
                <a:spcPts val="0"/>
              </a:spcBef>
              <a:buNone/>
            </a:pPr>
            <a:r>
              <a:rPr lang="en-US" sz="3000">
                <a:solidFill>
                  <a:srgbClr val="FFFFFF"/>
                </a:solidFill>
                <a:latin typeface="Impact"/>
                <a:ea typeface="Impact"/>
                <a:cs typeface="Impact"/>
                <a:sym typeface="Impact"/>
              </a:rPr>
              <a:t>PRIMERA</a:t>
            </a:r>
          </a:p>
        </p:txBody>
      </p:sp>
      <p:sp>
        <p:nvSpPr>
          <p:cNvPr id="695" name="Shape 695"/>
          <p:cNvSpPr txBox="1"/>
          <p:nvPr/>
        </p:nvSpPr>
        <p:spPr>
          <a:xfrm>
            <a:off x="2230250" y="3451975"/>
            <a:ext cx="1578900" cy="544800"/>
          </a:xfrm>
          <a:prstGeom prst="rect">
            <a:avLst/>
          </a:prstGeom>
          <a:noFill/>
          <a:ln>
            <a:noFill/>
          </a:ln>
        </p:spPr>
        <p:txBody>
          <a:bodyPr anchorCtr="0" anchor="t" bIns="91425" lIns="91425" rIns="91425" tIns="91425">
            <a:noAutofit/>
          </a:bodyPr>
          <a:lstStyle/>
          <a:p>
            <a:pPr lvl="0" rtl="0" algn="ctr">
              <a:spcBef>
                <a:spcPts val="0"/>
              </a:spcBef>
              <a:buNone/>
            </a:pPr>
            <a:r>
              <a:rPr lang="en-US" sz="3000">
                <a:solidFill>
                  <a:srgbClr val="FFFFFF"/>
                </a:solidFill>
                <a:latin typeface="Impact"/>
                <a:ea typeface="Impact"/>
                <a:cs typeface="Impact"/>
                <a:sym typeface="Impact"/>
              </a:rPr>
              <a:t>SEGUNDA</a:t>
            </a:r>
          </a:p>
        </p:txBody>
      </p:sp>
      <p:sp>
        <p:nvSpPr>
          <p:cNvPr id="696" name="Shape 696"/>
          <p:cNvSpPr txBox="1"/>
          <p:nvPr/>
        </p:nvSpPr>
        <p:spPr>
          <a:xfrm>
            <a:off x="6296275" y="3451975"/>
            <a:ext cx="1578900" cy="544800"/>
          </a:xfrm>
          <a:prstGeom prst="rect">
            <a:avLst/>
          </a:prstGeom>
          <a:noFill/>
          <a:ln>
            <a:noFill/>
          </a:ln>
        </p:spPr>
        <p:txBody>
          <a:bodyPr anchorCtr="0" anchor="t" bIns="91425" lIns="91425" rIns="91425" tIns="91425">
            <a:noAutofit/>
          </a:bodyPr>
          <a:lstStyle/>
          <a:p>
            <a:pPr lvl="0" rtl="0" algn="ctr">
              <a:spcBef>
                <a:spcPts val="0"/>
              </a:spcBef>
              <a:buNone/>
            </a:pPr>
            <a:r>
              <a:rPr lang="en-US" sz="3000">
                <a:solidFill>
                  <a:srgbClr val="FFFFFF"/>
                </a:solidFill>
                <a:latin typeface="Impact"/>
                <a:ea typeface="Impact"/>
                <a:cs typeface="Impact"/>
                <a:sym typeface="Impact"/>
              </a:rPr>
              <a:t>TERCERA</a:t>
            </a:r>
          </a:p>
        </p:txBody>
      </p:sp>
      <p:sp>
        <p:nvSpPr>
          <p:cNvPr id="697" name="Shape 697"/>
          <p:cNvSpPr txBox="1"/>
          <p:nvPr/>
        </p:nvSpPr>
        <p:spPr>
          <a:xfrm>
            <a:off x="3667200" y="2057525"/>
            <a:ext cx="2746200" cy="747300"/>
          </a:xfrm>
          <a:prstGeom prst="rect">
            <a:avLst/>
          </a:prstGeom>
          <a:noFill/>
          <a:ln>
            <a:noFill/>
          </a:ln>
        </p:spPr>
        <p:txBody>
          <a:bodyPr anchorCtr="0" anchor="t" bIns="91425" lIns="91425" rIns="91425" tIns="91425">
            <a:noAutofit/>
          </a:bodyPr>
          <a:lstStyle/>
          <a:p>
            <a:pPr lvl="0" rtl="0" algn="ctr">
              <a:spcBef>
                <a:spcPts val="0"/>
              </a:spcBef>
              <a:buNone/>
            </a:pPr>
            <a:r>
              <a:rPr lang="en-US" sz="2400">
                <a:solidFill>
                  <a:srgbClr val="FFFFFF"/>
                </a:solidFill>
              </a:rPr>
              <a:t>Civiles y políticos</a:t>
            </a:r>
          </a:p>
          <a:p>
            <a:pPr lvl="0" rtl="0" algn="ctr">
              <a:spcBef>
                <a:spcPts val="0"/>
              </a:spcBef>
              <a:buNone/>
            </a:pPr>
            <a:r>
              <a:t/>
            </a:r>
            <a:endParaRPr/>
          </a:p>
          <a:p>
            <a:pPr lvl="0" rtl="0" algn="ctr">
              <a:spcBef>
                <a:spcPts val="0"/>
              </a:spcBef>
              <a:buNone/>
            </a:pPr>
            <a:r>
              <a:rPr lang="en-US">
                <a:solidFill>
                  <a:srgbClr val="FFFFFF"/>
                </a:solidFill>
              </a:rPr>
              <a:t>Libertades</a:t>
            </a:r>
          </a:p>
          <a:p>
            <a:pPr lvl="0" rtl="0" algn="ctr">
              <a:spcBef>
                <a:spcPts val="0"/>
              </a:spcBef>
              <a:buNone/>
            </a:pPr>
            <a:r>
              <a:rPr lang="en-US">
                <a:solidFill>
                  <a:srgbClr val="FFFFFF"/>
                </a:solidFill>
              </a:rPr>
              <a:t>Principio de inocencia</a:t>
            </a:r>
          </a:p>
          <a:p>
            <a:pPr lvl="0" rtl="0" algn="ctr">
              <a:spcBef>
                <a:spcPts val="0"/>
              </a:spcBef>
              <a:buNone/>
            </a:pPr>
            <a:r>
              <a:rPr lang="en-US">
                <a:solidFill>
                  <a:srgbClr val="FFFFFF"/>
                </a:solidFill>
              </a:rPr>
              <a:t>Derecho a defensa</a:t>
            </a:r>
          </a:p>
          <a:p>
            <a:pPr lvl="0" algn="ctr">
              <a:spcBef>
                <a:spcPts val="0"/>
              </a:spcBef>
              <a:buNone/>
            </a:pPr>
            <a:r>
              <a:rPr lang="en-US">
                <a:solidFill>
                  <a:srgbClr val="FFFFFF"/>
                </a:solidFill>
              </a:rPr>
              <a:t>Propiedad</a:t>
            </a:r>
          </a:p>
        </p:txBody>
      </p:sp>
      <p:sp>
        <p:nvSpPr>
          <p:cNvPr id="698" name="Shape 698"/>
          <p:cNvSpPr txBox="1"/>
          <p:nvPr/>
        </p:nvSpPr>
        <p:spPr>
          <a:xfrm>
            <a:off x="1646600" y="3844375"/>
            <a:ext cx="2746200" cy="544800"/>
          </a:xfrm>
          <a:prstGeom prst="rect">
            <a:avLst/>
          </a:prstGeom>
          <a:noFill/>
          <a:ln>
            <a:noFill/>
          </a:ln>
        </p:spPr>
        <p:txBody>
          <a:bodyPr anchorCtr="0" anchor="t" bIns="91425" lIns="91425" rIns="91425" tIns="91425">
            <a:noAutofit/>
          </a:bodyPr>
          <a:lstStyle/>
          <a:p>
            <a:pPr lvl="0" rtl="0" algn="ctr">
              <a:spcBef>
                <a:spcPts val="0"/>
              </a:spcBef>
              <a:buNone/>
            </a:pPr>
            <a:r>
              <a:rPr lang="en-US" sz="2400">
                <a:solidFill>
                  <a:srgbClr val="FFFFFF"/>
                </a:solidFill>
              </a:rPr>
              <a:t>Sociales</a:t>
            </a:r>
          </a:p>
          <a:p>
            <a:pPr lvl="0" rtl="0" algn="ctr">
              <a:spcBef>
                <a:spcPts val="0"/>
              </a:spcBef>
              <a:buNone/>
            </a:pPr>
            <a:r>
              <a:t/>
            </a:r>
            <a:endParaRPr>
              <a:solidFill>
                <a:srgbClr val="FFFFFF"/>
              </a:solidFill>
            </a:endParaRPr>
          </a:p>
        </p:txBody>
      </p:sp>
      <p:sp>
        <p:nvSpPr>
          <p:cNvPr id="699" name="Shape 699"/>
          <p:cNvSpPr txBox="1"/>
          <p:nvPr/>
        </p:nvSpPr>
        <p:spPr>
          <a:xfrm>
            <a:off x="5552425" y="3844375"/>
            <a:ext cx="2746200" cy="747300"/>
          </a:xfrm>
          <a:prstGeom prst="rect">
            <a:avLst/>
          </a:prstGeom>
          <a:noFill/>
          <a:ln>
            <a:noFill/>
          </a:ln>
        </p:spPr>
        <p:txBody>
          <a:bodyPr anchorCtr="0" anchor="t" bIns="91425" lIns="91425" rIns="91425" tIns="91425">
            <a:noAutofit/>
          </a:bodyPr>
          <a:lstStyle/>
          <a:p>
            <a:pPr lvl="0" rtl="0" algn="ctr">
              <a:spcBef>
                <a:spcPts val="0"/>
              </a:spcBef>
              <a:buNone/>
            </a:pPr>
            <a:r>
              <a:rPr lang="en-US" sz="2400">
                <a:solidFill>
                  <a:srgbClr val="FFFFFF"/>
                </a:solidFill>
              </a:rPr>
              <a:t>De los pueblos</a:t>
            </a:r>
          </a:p>
        </p:txBody>
      </p:sp>
      <p:sp>
        <p:nvSpPr>
          <p:cNvPr id="700" name="Shape 700"/>
          <p:cNvSpPr txBox="1"/>
          <p:nvPr/>
        </p:nvSpPr>
        <p:spPr>
          <a:xfrm>
            <a:off x="2255400" y="4247200"/>
            <a:ext cx="3000000" cy="3000000"/>
          </a:xfrm>
          <a:prstGeom prst="rect">
            <a:avLst/>
          </a:prstGeom>
          <a:noFill/>
          <a:ln>
            <a:noFill/>
          </a:ln>
        </p:spPr>
        <p:txBody>
          <a:bodyPr anchorCtr="0" anchor="ctr" bIns="91425" lIns="91425" rIns="91425" tIns="91425">
            <a:noAutofit/>
          </a:bodyPr>
          <a:lstStyle/>
          <a:p>
            <a:pPr lvl="0" rtl="0" algn="ctr">
              <a:spcBef>
                <a:spcPts val="0"/>
              </a:spcBef>
              <a:buNone/>
            </a:pPr>
            <a:r>
              <a:rPr lang="en-US">
                <a:solidFill>
                  <a:srgbClr val="FFFFFF"/>
                </a:solidFill>
              </a:rPr>
              <a:t>Anti-discriminación</a:t>
            </a:r>
          </a:p>
          <a:p>
            <a:pPr lvl="0" rtl="0" algn="ctr">
              <a:spcBef>
                <a:spcPts val="0"/>
              </a:spcBef>
              <a:buNone/>
            </a:pPr>
            <a:r>
              <a:rPr lang="en-US">
                <a:solidFill>
                  <a:srgbClr val="FFFFFF"/>
                </a:solidFill>
              </a:rPr>
              <a:t>Igualdad mujeres/hombres</a:t>
            </a:r>
          </a:p>
          <a:p>
            <a:pPr lvl="0" rtl="0" algn="ctr">
              <a:spcBef>
                <a:spcPts val="0"/>
              </a:spcBef>
              <a:buNone/>
            </a:pPr>
            <a:r>
              <a:rPr lang="en-US">
                <a:solidFill>
                  <a:srgbClr val="FFFFFF"/>
                </a:solidFill>
              </a:rPr>
              <a:t>Derechos laborales</a:t>
            </a:r>
          </a:p>
          <a:p>
            <a:pPr lvl="0" rtl="0" algn="ctr">
              <a:spcBef>
                <a:spcPts val="0"/>
              </a:spcBef>
              <a:buNone/>
            </a:pPr>
            <a:r>
              <a:rPr lang="en-US">
                <a:solidFill>
                  <a:srgbClr val="FFFFFF"/>
                </a:solidFill>
              </a:rPr>
              <a:t>Pleno empleo</a:t>
            </a:r>
          </a:p>
          <a:p>
            <a:pPr lvl="0" rtl="0" algn="ctr">
              <a:spcBef>
                <a:spcPts val="0"/>
              </a:spcBef>
              <a:buNone/>
            </a:pPr>
            <a:r>
              <a:rPr lang="en-US">
                <a:solidFill>
                  <a:srgbClr val="FFFFFF"/>
                </a:solidFill>
              </a:rPr>
              <a:t>Salario justo</a:t>
            </a:r>
          </a:p>
          <a:p>
            <a:pPr lvl="0" rtl="0" algn="ctr">
              <a:spcBef>
                <a:spcPts val="0"/>
              </a:spcBef>
              <a:buNone/>
            </a:pPr>
            <a:r>
              <a:rPr lang="en-US">
                <a:solidFill>
                  <a:srgbClr val="FFFFFF"/>
                </a:solidFill>
              </a:rPr>
              <a:t>Seguridad social</a:t>
            </a:r>
          </a:p>
          <a:p>
            <a:pPr lvl="0" rtl="0" algn="ctr">
              <a:spcBef>
                <a:spcPts val="0"/>
              </a:spcBef>
              <a:buNone/>
            </a:pPr>
            <a:r>
              <a:rPr lang="en-US">
                <a:solidFill>
                  <a:srgbClr val="FFFFFF"/>
                </a:solidFill>
              </a:rPr>
              <a:t>Función social de la propiedad</a:t>
            </a:r>
          </a:p>
          <a:p>
            <a:pPr lvl="0" rtl="0" algn="ctr">
              <a:spcBef>
                <a:spcPts val="0"/>
              </a:spcBef>
              <a:buNone/>
            </a:pPr>
            <a:r>
              <a:rPr lang="en-US">
                <a:solidFill>
                  <a:srgbClr val="FFFFFF"/>
                </a:solidFill>
              </a:rPr>
              <a:t>Libertad sindical</a:t>
            </a:r>
          </a:p>
          <a:p>
            <a:pPr lvl="0" rtl="0" algn="ctr">
              <a:spcBef>
                <a:spcPts val="0"/>
              </a:spcBef>
              <a:buNone/>
            </a:pPr>
            <a:r>
              <a:rPr lang="en-US">
                <a:solidFill>
                  <a:srgbClr val="FFFFFF"/>
                </a:solidFill>
              </a:rPr>
              <a:t>Negociación colectiva</a:t>
            </a:r>
          </a:p>
          <a:p>
            <a:pPr lvl="0" rtl="0" algn="ctr">
              <a:spcBef>
                <a:spcPts val="0"/>
              </a:spcBef>
              <a:buNone/>
            </a:pPr>
            <a:r>
              <a:rPr lang="en-US">
                <a:solidFill>
                  <a:srgbClr val="FFFFFF"/>
                </a:solidFill>
              </a:rPr>
              <a:t>Huelga</a:t>
            </a:r>
          </a:p>
          <a:p>
            <a:pPr lvl="0" rtl="0" algn="ctr">
              <a:spcBef>
                <a:spcPts val="0"/>
              </a:spcBef>
              <a:buNone/>
            </a:pPr>
            <a:r>
              <a:t/>
            </a:r>
            <a:endParaRPr>
              <a:solidFill>
                <a:schemeClr val="dk1"/>
              </a:solidFill>
            </a:endParaRPr>
          </a:p>
        </p:txBody>
      </p:sp>
      <p:sp>
        <p:nvSpPr>
          <p:cNvPr id="701" name="Shape 701"/>
          <p:cNvSpPr txBox="1"/>
          <p:nvPr/>
        </p:nvSpPr>
        <p:spPr>
          <a:xfrm>
            <a:off x="5041250" y="4421425"/>
            <a:ext cx="3000000" cy="1851000"/>
          </a:xfrm>
          <a:prstGeom prst="rect">
            <a:avLst/>
          </a:prstGeom>
          <a:noFill/>
          <a:ln>
            <a:noFill/>
          </a:ln>
        </p:spPr>
        <p:txBody>
          <a:bodyPr anchorCtr="0" anchor="ctr" bIns="91425" lIns="91425" rIns="91425" tIns="91425">
            <a:noAutofit/>
          </a:bodyPr>
          <a:lstStyle/>
          <a:p>
            <a:pPr lvl="0" rtl="0" algn="ctr">
              <a:spcBef>
                <a:spcPts val="0"/>
              </a:spcBef>
              <a:buNone/>
            </a:pPr>
            <a:r>
              <a:rPr lang="en-US">
                <a:solidFill>
                  <a:srgbClr val="FFFFFF"/>
                </a:solidFill>
              </a:rPr>
              <a:t>Paz</a:t>
            </a:r>
          </a:p>
          <a:p>
            <a:pPr lvl="0" rtl="0" algn="ctr">
              <a:spcBef>
                <a:spcPts val="0"/>
              </a:spcBef>
              <a:buNone/>
            </a:pPr>
            <a:r>
              <a:rPr lang="en-US">
                <a:solidFill>
                  <a:srgbClr val="FFFFFF"/>
                </a:solidFill>
              </a:rPr>
              <a:t>Autodeterminación</a:t>
            </a:r>
          </a:p>
          <a:p>
            <a:pPr lvl="0" rtl="0" algn="ctr">
              <a:spcBef>
                <a:spcPts val="0"/>
              </a:spcBef>
              <a:buNone/>
            </a:pPr>
            <a:r>
              <a:rPr lang="en-US">
                <a:solidFill>
                  <a:srgbClr val="FFFFFF"/>
                </a:solidFill>
              </a:rPr>
              <a:t>Independencia</a:t>
            </a:r>
          </a:p>
          <a:p>
            <a:pPr lvl="0" rtl="0" algn="ctr">
              <a:spcBef>
                <a:spcPts val="0"/>
              </a:spcBef>
              <a:buNone/>
            </a:pPr>
            <a:r>
              <a:rPr b="1" lang="en-US">
                <a:solidFill>
                  <a:srgbClr val="FFFF00"/>
                </a:solidFill>
              </a:rPr>
              <a:t>Desarrollo</a:t>
            </a:r>
          </a:p>
          <a:p>
            <a:pPr lvl="0" rtl="0" algn="ctr">
              <a:spcBef>
                <a:spcPts val="0"/>
              </a:spcBef>
              <a:buNone/>
            </a:pPr>
            <a:r>
              <a:rPr lang="en-US">
                <a:solidFill>
                  <a:srgbClr val="FFFFFF"/>
                </a:solidFill>
              </a:rPr>
              <a:t>Medio ambiente</a:t>
            </a:r>
          </a:p>
          <a:p>
            <a:pPr lvl="0" rtl="0" algn="ctr">
              <a:spcBef>
                <a:spcPts val="0"/>
              </a:spcBef>
              <a:buNone/>
            </a:pPr>
            <a:r>
              <a:rPr lang="en-US">
                <a:solidFill>
                  <a:srgbClr val="FFFFFF"/>
                </a:solidFill>
              </a:rPr>
              <a:t>Consumidor</a:t>
            </a:r>
          </a:p>
          <a:p>
            <a:pPr lvl="0" rtl="0" algn="ctr">
              <a:spcBef>
                <a:spcPts val="0"/>
              </a:spcBef>
              <a:buNone/>
            </a:pPr>
            <a:r>
              <a:t/>
            </a:r>
            <a:endParaRPr>
              <a:solidFill>
                <a:schemeClr val="dk1"/>
              </a:solidFill>
            </a:endParaRPr>
          </a:p>
        </p:txBody>
      </p:sp>
      <p:sp>
        <p:nvSpPr>
          <p:cNvPr id="702" name="Shape 702"/>
          <p:cNvSpPr txBox="1"/>
          <p:nvPr/>
        </p:nvSpPr>
        <p:spPr>
          <a:xfrm>
            <a:off x="1977750" y="64100"/>
            <a:ext cx="6404100" cy="747300"/>
          </a:xfrm>
          <a:prstGeom prst="rect">
            <a:avLst/>
          </a:prstGeom>
          <a:noFill/>
          <a:ln>
            <a:noFill/>
          </a:ln>
        </p:spPr>
        <p:txBody>
          <a:bodyPr anchorCtr="0" anchor="t" bIns="91425" lIns="91425" rIns="91425" tIns="91425">
            <a:noAutofit/>
          </a:bodyPr>
          <a:lstStyle/>
          <a:p>
            <a:pPr lvl="0" algn="ctr">
              <a:spcBef>
                <a:spcPts val="0"/>
              </a:spcBef>
              <a:buNone/>
            </a:pPr>
            <a:r>
              <a:rPr lang="en-US" sz="4800">
                <a:latin typeface="Lobster"/>
                <a:ea typeface="Lobster"/>
                <a:cs typeface="Lobster"/>
                <a:sym typeface="Lobster"/>
              </a:rPr>
              <a:t>GENERACIONES</a:t>
            </a:r>
          </a:p>
        </p:txBody>
      </p:sp>
      <p:sp>
        <p:nvSpPr>
          <p:cNvPr id="703" name="Shape 703"/>
          <p:cNvSpPr txBox="1"/>
          <p:nvPr/>
        </p:nvSpPr>
        <p:spPr>
          <a:xfrm>
            <a:off x="2933950" y="811400"/>
            <a:ext cx="4369500" cy="747300"/>
          </a:xfrm>
          <a:prstGeom prst="rect">
            <a:avLst/>
          </a:prstGeom>
          <a:noFill/>
          <a:ln>
            <a:noFill/>
          </a:ln>
        </p:spPr>
        <p:txBody>
          <a:bodyPr anchorCtr="0" anchor="t" bIns="91425" lIns="91425" rIns="91425" tIns="91425">
            <a:noAutofit/>
          </a:bodyPr>
          <a:lstStyle/>
          <a:p>
            <a:pPr lvl="0" algn="ctr">
              <a:spcBef>
                <a:spcPts val="0"/>
              </a:spcBef>
              <a:buNone/>
            </a:pPr>
            <a:r>
              <a:rPr lang="en-US">
                <a:latin typeface="Fjalla One"/>
                <a:ea typeface="Fjalla One"/>
                <a:cs typeface="Fjalla One"/>
                <a:sym typeface="Fjalla One"/>
              </a:rPr>
              <a:t>de derechos humanos</a:t>
            </a:r>
          </a:p>
        </p:txBody>
      </p:sp>
    </p:spTree>
  </p:cSld>
  <p:clrMapOvr>
    <a:masterClrMapping/>
  </p:clrMapOvr>
  <p:transition spd="slow">
    <p:cut/>
  </p:transition>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07" name="Shape 707"/>
        <p:cNvGrpSpPr/>
        <p:nvPr/>
      </p:nvGrpSpPr>
      <p:grpSpPr>
        <a:xfrm>
          <a:off x="0" y="0"/>
          <a:ext cx="0" cy="0"/>
          <a:chOff x="0" y="0"/>
          <a:chExt cx="0" cy="0"/>
        </a:xfrm>
      </p:grpSpPr>
      <p:sp>
        <p:nvSpPr>
          <p:cNvPr id="708" name="Shape 708"/>
          <p:cNvSpPr txBox="1"/>
          <p:nvPr/>
        </p:nvSpPr>
        <p:spPr>
          <a:xfrm>
            <a:off x="12" y="-104000"/>
            <a:ext cx="10080600" cy="467100"/>
          </a:xfrm>
          <a:prstGeom prst="rect">
            <a:avLst/>
          </a:prstGeom>
          <a:noFill/>
          <a:ln>
            <a:noFill/>
          </a:ln>
        </p:spPr>
        <p:txBody>
          <a:bodyPr anchorCtr="0" anchor="t" bIns="91425" lIns="91425" rIns="91425" tIns="91425">
            <a:noAutofit/>
          </a:bodyPr>
          <a:lstStyle/>
          <a:p>
            <a:pPr lvl="0" rtl="0" algn="ctr">
              <a:spcBef>
                <a:spcPts val="0"/>
              </a:spcBef>
              <a:buNone/>
            </a:pPr>
            <a:r>
              <a:rPr b="1" lang="en-US" sz="3600"/>
              <a:t>Generaciones y degeneraciones </a:t>
            </a:r>
          </a:p>
          <a:p>
            <a:pPr lvl="0" rtl="0" algn="ctr">
              <a:spcBef>
                <a:spcPts val="0"/>
              </a:spcBef>
              <a:buNone/>
            </a:pPr>
            <a:r>
              <a:rPr b="1" lang="en-US" sz="3600"/>
              <a:t>de derechos humanos en Argentina</a:t>
            </a:r>
          </a:p>
        </p:txBody>
      </p:sp>
      <p:sp>
        <p:nvSpPr>
          <p:cNvPr id="709" name="Shape 709"/>
          <p:cNvSpPr txBox="1"/>
          <p:nvPr/>
        </p:nvSpPr>
        <p:spPr>
          <a:xfrm>
            <a:off x="407100" y="3778425"/>
            <a:ext cx="7036500" cy="3482100"/>
          </a:xfrm>
          <a:prstGeom prst="rect">
            <a:avLst/>
          </a:prstGeom>
          <a:noFill/>
          <a:ln>
            <a:noFill/>
          </a:ln>
        </p:spPr>
        <p:txBody>
          <a:bodyPr anchorCtr="0" anchor="t" bIns="91425" lIns="91425" rIns="91425" tIns="91425">
            <a:noAutofit/>
          </a:bodyPr>
          <a:lstStyle/>
          <a:p>
            <a:pPr lvl="0" algn="just">
              <a:spcBef>
                <a:spcPts val="0"/>
              </a:spcBef>
              <a:buNone/>
            </a:pPr>
            <a:r>
              <a:rPr lang="en-US" sz="1800">
                <a:latin typeface="Courier New"/>
                <a:ea typeface="Courier New"/>
                <a:cs typeface="Courier New"/>
                <a:sym typeface="Courier New"/>
              </a:rPr>
              <a:t>1ª. 1810/1816. Independencia y abolicionismo.</a:t>
            </a:r>
          </a:p>
          <a:p>
            <a:pPr lvl="0" rtl="0" algn="just">
              <a:spcBef>
                <a:spcPts val="0"/>
              </a:spcBef>
              <a:buNone/>
            </a:pPr>
            <a:r>
              <a:rPr lang="en-US" sz="1800">
                <a:latin typeface="Courier New"/>
                <a:ea typeface="Courier New"/>
                <a:cs typeface="Courier New"/>
                <a:sym typeface="Courier New"/>
              </a:rPr>
              <a:t>2ª. 1853/1860. Constitución y Genocidios</a:t>
            </a:r>
          </a:p>
          <a:p>
            <a:pPr lvl="0" algn="just">
              <a:spcBef>
                <a:spcPts val="0"/>
              </a:spcBef>
              <a:buNone/>
            </a:pPr>
            <a:r>
              <a:rPr lang="en-US" sz="1800">
                <a:latin typeface="Courier New"/>
                <a:ea typeface="Courier New"/>
                <a:cs typeface="Courier New"/>
                <a:sym typeface="Courier New"/>
              </a:rPr>
              <a:t>3ª. 1912. Voto secreto.</a:t>
            </a:r>
          </a:p>
          <a:p>
            <a:pPr lvl="0" algn="just">
              <a:spcBef>
                <a:spcPts val="0"/>
              </a:spcBef>
              <a:buNone/>
            </a:pPr>
            <a:r>
              <a:rPr lang="en-US" sz="1800">
                <a:latin typeface="Courier New"/>
                <a:ea typeface="Courier New"/>
                <a:cs typeface="Courier New"/>
                <a:sym typeface="Courier New"/>
              </a:rPr>
              <a:t>*. Golpes de estado y Doctrina de Facto</a:t>
            </a:r>
          </a:p>
          <a:p>
            <a:pPr lvl="0" algn="just">
              <a:spcBef>
                <a:spcPts val="0"/>
              </a:spcBef>
              <a:buNone/>
            </a:pPr>
            <a:r>
              <a:rPr lang="en-US" sz="1800">
                <a:latin typeface="Courier New"/>
                <a:ea typeface="Courier New"/>
                <a:cs typeface="Courier New"/>
                <a:sym typeface="Courier New"/>
              </a:rPr>
              <a:t>4ª. 1949. Constitución del 49.</a:t>
            </a:r>
          </a:p>
          <a:p>
            <a:pPr lvl="0" algn="just">
              <a:spcBef>
                <a:spcPts val="0"/>
              </a:spcBef>
              <a:buNone/>
            </a:pPr>
            <a:r>
              <a:rPr lang="en-US" sz="1800">
                <a:latin typeface="Courier New"/>
                <a:ea typeface="Courier New"/>
                <a:cs typeface="Courier New"/>
                <a:sym typeface="Courier New"/>
              </a:rPr>
              <a:t>5ª. Las nuevas provincias</a:t>
            </a:r>
          </a:p>
          <a:p>
            <a:pPr lvl="0" algn="just">
              <a:spcBef>
                <a:spcPts val="0"/>
              </a:spcBef>
              <a:buNone/>
            </a:pPr>
            <a:r>
              <a:rPr lang="en-US" sz="1800">
                <a:latin typeface="Courier New"/>
                <a:ea typeface="Courier New"/>
                <a:cs typeface="Courier New"/>
                <a:sym typeface="Courier New"/>
              </a:rPr>
              <a:t>*. Abolición de la Constitución de 1949</a:t>
            </a:r>
          </a:p>
          <a:p>
            <a:pPr lvl="0" algn="just">
              <a:spcBef>
                <a:spcPts val="0"/>
              </a:spcBef>
              <a:buNone/>
            </a:pPr>
            <a:r>
              <a:rPr lang="en-US" sz="1800">
                <a:latin typeface="Courier New"/>
                <a:ea typeface="Courier New"/>
                <a:cs typeface="Courier New"/>
                <a:sym typeface="Courier New"/>
              </a:rPr>
              <a:t>6ª. 1958: el art. 14 bis</a:t>
            </a:r>
          </a:p>
          <a:p>
            <a:pPr lvl="0" algn="just">
              <a:spcBef>
                <a:spcPts val="0"/>
              </a:spcBef>
              <a:buNone/>
            </a:pPr>
            <a:r>
              <a:rPr lang="en-US" sz="1800">
                <a:latin typeface="Courier New"/>
                <a:ea typeface="Courier New"/>
                <a:cs typeface="Courier New"/>
                <a:sym typeface="Courier New"/>
              </a:rPr>
              <a:t>7ª. 1984: El </a:t>
            </a:r>
            <a:r>
              <a:rPr i="1" lang="en-US" sz="1800">
                <a:latin typeface="Courier New"/>
                <a:ea typeface="Courier New"/>
                <a:cs typeface="Courier New"/>
                <a:sym typeface="Courier New"/>
              </a:rPr>
              <a:t>Nunca Más</a:t>
            </a:r>
            <a:r>
              <a:rPr lang="en-US" sz="1800">
                <a:latin typeface="Courier New"/>
                <a:ea typeface="Courier New"/>
                <a:cs typeface="Courier New"/>
                <a:sym typeface="Courier New"/>
              </a:rPr>
              <a:t> </a:t>
            </a:r>
          </a:p>
          <a:p>
            <a:pPr lvl="0" algn="just">
              <a:spcBef>
                <a:spcPts val="0"/>
              </a:spcBef>
              <a:buNone/>
            </a:pPr>
            <a:r>
              <a:rPr lang="en-US" sz="1800">
                <a:latin typeface="Courier New"/>
                <a:ea typeface="Courier New"/>
                <a:cs typeface="Courier New"/>
                <a:sym typeface="Courier New"/>
              </a:rPr>
              <a:t>8ª. 1994: la reforma de 1994</a:t>
            </a:r>
          </a:p>
          <a:p>
            <a:pPr lvl="0" algn="just">
              <a:spcBef>
                <a:spcPts val="0"/>
              </a:spcBef>
              <a:buNone/>
            </a:pPr>
            <a:r>
              <a:rPr lang="en-US" sz="1800">
                <a:latin typeface="Courier New"/>
                <a:ea typeface="Courier New"/>
                <a:cs typeface="Courier New"/>
                <a:sym typeface="Courier New"/>
              </a:rPr>
              <a:t>9ª. Matrimonio igualitario e identidad de género</a:t>
            </a:r>
          </a:p>
          <a:p>
            <a:pPr lvl="0" algn="just">
              <a:spcBef>
                <a:spcPts val="0"/>
              </a:spcBef>
              <a:buNone/>
            </a:pPr>
            <a:r>
              <a:rPr lang="en-US" sz="1800">
                <a:latin typeface="Courier New"/>
                <a:ea typeface="Courier New"/>
                <a:cs typeface="Courier New"/>
                <a:sym typeface="Courier New"/>
              </a:rPr>
              <a:t>10ª. Los Nueve Principios sobre Deuda Soberana </a:t>
            </a:r>
          </a:p>
        </p:txBody>
      </p:sp>
      <p:pic>
        <p:nvPicPr>
          <p:cNvPr id="710" name="Shape 710"/>
          <p:cNvPicPr preferRelativeResize="0"/>
          <p:nvPr/>
        </p:nvPicPr>
        <p:blipFill>
          <a:blip r:embed="rId3">
            <a:alphaModFix/>
          </a:blip>
          <a:stretch>
            <a:fillRect/>
          </a:stretch>
        </p:blipFill>
        <p:spPr>
          <a:xfrm>
            <a:off x="280274" y="1151075"/>
            <a:ext cx="2367399" cy="2296575"/>
          </a:xfrm>
          <a:prstGeom prst="rect">
            <a:avLst/>
          </a:prstGeom>
          <a:noFill/>
          <a:ln>
            <a:noFill/>
          </a:ln>
        </p:spPr>
      </p:pic>
      <p:pic>
        <p:nvPicPr>
          <p:cNvPr id="711" name="Shape 711"/>
          <p:cNvPicPr preferRelativeResize="0"/>
          <p:nvPr/>
        </p:nvPicPr>
        <p:blipFill>
          <a:blip r:embed="rId4">
            <a:alphaModFix/>
          </a:blip>
          <a:stretch>
            <a:fillRect/>
          </a:stretch>
        </p:blipFill>
        <p:spPr>
          <a:xfrm>
            <a:off x="2751719" y="1151075"/>
            <a:ext cx="2307887" cy="2296574"/>
          </a:xfrm>
          <a:prstGeom prst="rect">
            <a:avLst/>
          </a:prstGeom>
          <a:noFill/>
          <a:ln>
            <a:noFill/>
          </a:ln>
        </p:spPr>
      </p:pic>
      <p:sp>
        <p:nvSpPr>
          <p:cNvPr id="712" name="Shape 712"/>
          <p:cNvSpPr txBox="1"/>
          <p:nvPr/>
        </p:nvSpPr>
        <p:spPr>
          <a:xfrm>
            <a:off x="2751800" y="3063450"/>
            <a:ext cx="2307900" cy="467100"/>
          </a:xfrm>
          <a:prstGeom prst="rect">
            <a:avLst/>
          </a:prstGeom>
          <a:noFill/>
          <a:ln>
            <a:noFill/>
          </a:ln>
        </p:spPr>
        <p:txBody>
          <a:bodyPr anchorCtr="0" anchor="t" bIns="91425" lIns="91425" rIns="91425" tIns="91425">
            <a:noAutofit/>
          </a:bodyPr>
          <a:lstStyle/>
          <a:p>
            <a:pPr lvl="0" rtl="0" algn="ctr">
              <a:spcBef>
                <a:spcPts val="0"/>
              </a:spcBef>
              <a:buNone/>
            </a:pPr>
            <a:r>
              <a:rPr b="1" lang="en-US" sz="1800">
                <a:solidFill>
                  <a:srgbClr val="FFFF00"/>
                </a:solidFill>
              </a:rPr>
              <a:t>CONSTITUCIÓN</a:t>
            </a:r>
          </a:p>
          <a:p>
            <a:pPr lvl="0" rtl="0" algn="ctr">
              <a:spcBef>
                <a:spcPts val="0"/>
              </a:spcBef>
              <a:buNone/>
            </a:pPr>
            <a:r>
              <a:t/>
            </a:r>
            <a:endParaRPr b="1" sz="1800">
              <a:solidFill>
                <a:srgbClr val="FFFF00"/>
              </a:solidFill>
            </a:endParaRPr>
          </a:p>
          <a:p>
            <a:pPr lvl="0" rtl="0" algn="l">
              <a:spcBef>
                <a:spcPts val="0"/>
              </a:spcBef>
              <a:buNone/>
            </a:pPr>
            <a:r>
              <a:t/>
            </a:r>
            <a:endParaRPr b="1" sz="4800">
              <a:solidFill>
                <a:srgbClr val="FFFF00"/>
              </a:solidFill>
            </a:endParaRPr>
          </a:p>
        </p:txBody>
      </p:sp>
      <p:pic>
        <p:nvPicPr>
          <p:cNvPr id="713" name="Shape 713"/>
          <p:cNvPicPr preferRelativeResize="0"/>
          <p:nvPr/>
        </p:nvPicPr>
        <p:blipFill>
          <a:blip r:embed="rId5">
            <a:alphaModFix/>
          </a:blip>
          <a:stretch>
            <a:fillRect/>
          </a:stretch>
        </p:blipFill>
        <p:spPr>
          <a:xfrm>
            <a:off x="7623024" y="1151074"/>
            <a:ext cx="2258329" cy="2296574"/>
          </a:xfrm>
          <a:prstGeom prst="rect">
            <a:avLst/>
          </a:prstGeom>
          <a:noFill/>
          <a:ln>
            <a:noFill/>
          </a:ln>
        </p:spPr>
      </p:pic>
      <p:sp>
        <p:nvSpPr>
          <p:cNvPr id="714" name="Shape 714"/>
          <p:cNvSpPr txBox="1"/>
          <p:nvPr/>
        </p:nvSpPr>
        <p:spPr>
          <a:xfrm>
            <a:off x="178500" y="1044900"/>
            <a:ext cx="1056600" cy="637200"/>
          </a:xfrm>
          <a:prstGeom prst="rect">
            <a:avLst/>
          </a:prstGeom>
          <a:noFill/>
          <a:ln>
            <a:noFill/>
          </a:ln>
        </p:spPr>
        <p:txBody>
          <a:bodyPr anchorCtr="0" anchor="t" bIns="91425" lIns="91425" rIns="91425" tIns="91425">
            <a:noAutofit/>
          </a:bodyPr>
          <a:lstStyle/>
          <a:p>
            <a:pPr lvl="0">
              <a:spcBef>
                <a:spcPts val="0"/>
              </a:spcBef>
              <a:buNone/>
            </a:pPr>
            <a:r>
              <a:rPr b="1" lang="en-US" sz="2400">
                <a:solidFill>
                  <a:srgbClr val="FFFF00"/>
                </a:solidFill>
              </a:rPr>
              <a:t>1810</a:t>
            </a:r>
          </a:p>
        </p:txBody>
      </p:sp>
      <p:sp>
        <p:nvSpPr>
          <p:cNvPr id="715" name="Shape 715"/>
          <p:cNvSpPr txBox="1"/>
          <p:nvPr/>
        </p:nvSpPr>
        <p:spPr>
          <a:xfrm>
            <a:off x="2388325" y="846275"/>
            <a:ext cx="1436100" cy="865800"/>
          </a:xfrm>
          <a:prstGeom prst="rect">
            <a:avLst/>
          </a:prstGeom>
          <a:noFill/>
          <a:ln>
            <a:noFill/>
          </a:ln>
        </p:spPr>
        <p:txBody>
          <a:bodyPr anchorCtr="0" anchor="ctr" bIns="91425" lIns="91425" rIns="91425" tIns="91425">
            <a:noAutofit/>
          </a:bodyPr>
          <a:lstStyle/>
          <a:p>
            <a:pPr lvl="0" rtl="0" algn="ctr">
              <a:spcBef>
                <a:spcPts val="0"/>
              </a:spcBef>
              <a:buNone/>
            </a:pPr>
            <a:r>
              <a:rPr b="1" lang="en-US" sz="2400">
                <a:solidFill>
                  <a:srgbClr val="FFFF00"/>
                </a:solidFill>
              </a:rPr>
              <a:t>1853</a:t>
            </a:r>
          </a:p>
        </p:txBody>
      </p:sp>
      <p:pic>
        <p:nvPicPr>
          <p:cNvPr id="716" name="Shape 716"/>
          <p:cNvPicPr preferRelativeResize="0"/>
          <p:nvPr/>
        </p:nvPicPr>
        <p:blipFill>
          <a:blip r:embed="rId6">
            <a:alphaModFix/>
          </a:blip>
          <a:stretch>
            <a:fillRect/>
          </a:stretch>
        </p:blipFill>
        <p:spPr>
          <a:xfrm>
            <a:off x="7958179" y="3447648"/>
            <a:ext cx="1929519" cy="2296574"/>
          </a:xfrm>
          <a:prstGeom prst="rect">
            <a:avLst/>
          </a:prstGeom>
          <a:noFill/>
          <a:ln>
            <a:noFill/>
          </a:ln>
        </p:spPr>
      </p:pic>
      <p:pic>
        <p:nvPicPr>
          <p:cNvPr id="717" name="Shape 717"/>
          <p:cNvPicPr preferRelativeResize="0"/>
          <p:nvPr/>
        </p:nvPicPr>
        <p:blipFill>
          <a:blip r:embed="rId7">
            <a:alphaModFix/>
          </a:blip>
          <a:stretch>
            <a:fillRect/>
          </a:stretch>
        </p:blipFill>
        <p:spPr>
          <a:xfrm>
            <a:off x="5183649" y="1151074"/>
            <a:ext cx="2307900" cy="2319397"/>
          </a:xfrm>
          <a:prstGeom prst="rect">
            <a:avLst/>
          </a:prstGeom>
          <a:noFill/>
          <a:ln>
            <a:noFill/>
          </a:ln>
        </p:spPr>
      </p:pic>
      <p:sp>
        <p:nvSpPr>
          <p:cNvPr id="718" name="Shape 718"/>
          <p:cNvSpPr txBox="1"/>
          <p:nvPr/>
        </p:nvSpPr>
        <p:spPr>
          <a:xfrm>
            <a:off x="5163825" y="2962850"/>
            <a:ext cx="1056600" cy="637200"/>
          </a:xfrm>
          <a:prstGeom prst="rect">
            <a:avLst/>
          </a:prstGeom>
          <a:noFill/>
          <a:ln>
            <a:noFill/>
          </a:ln>
        </p:spPr>
        <p:txBody>
          <a:bodyPr anchorCtr="0" anchor="t" bIns="91425" lIns="91425" rIns="91425" tIns="91425">
            <a:noAutofit/>
          </a:bodyPr>
          <a:lstStyle/>
          <a:p>
            <a:pPr lvl="0" rtl="0">
              <a:spcBef>
                <a:spcPts val="0"/>
              </a:spcBef>
              <a:buNone/>
            </a:pPr>
            <a:r>
              <a:rPr b="1" lang="en-US" sz="2400">
                <a:solidFill>
                  <a:srgbClr val="FFFF00"/>
                </a:solidFill>
              </a:rPr>
              <a:t>1912</a:t>
            </a:r>
          </a:p>
        </p:txBody>
      </p:sp>
      <p:sp>
        <p:nvSpPr>
          <p:cNvPr id="719" name="Shape 719"/>
          <p:cNvSpPr txBox="1"/>
          <p:nvPr/>
        </p:nvSpPr>
        <p:spPr>
          <a:xfrm>
            <a:off x="8977150" y="4997625"/>
            <a:ext cx="1056600" cy="637200"/>
          </a:xfrm>
          <a:prstGeom prst="rect">
            <a:avLst/>
          </a:prstGeom>
          <a:noFill/>
          <a:ln>
            <a:noFill/>
          </a:ln>
        </p:spPr>
        <p:txBody>
          <a:bodyPr anchorCtr="0" anchor="t" bIns="91425" lIns="91425" rIns="91425" tIns="91425">
            <a:noAutofit/>
          </a:bodyPr>
          <a:lstStyle/>
          <a:p>
            <a:pPr lvl="0" rtl="0">
              <a:spcBef>
                <a:spcPts val="0"/>
              </a:spcBef>
              <a:buNone/>
            </a:pPr>
            <a:r>
              <a:rPr b="1" lang="en-US" sz="2400">
                <a:solidFill>
                  <a:srgbClr val="FFFF00"/>
                </a:solidFill>
              </a:rPr>
              <a:t>1984</a:t>
            </a:r>
          </a:p>
        </p:txBody>
      </p:sp>
      <p:pic>
        <p:nvPicPr>
          <p:cNvPr id="720" name="Shape 720"/>
          <p:cNvPicPr preferRelativeResize="0"/>
          <p:nvPr/>
        </p:nvPicPr>
        <p:blipFill>
          <a:blip r:embed="rId8">
            <a:alphaModFix/>
          </a:blip>
          <a:stretch>
            <a:fillRect/>
          </a:stretch>
        </p:blipFill>
        <p:spPr>
          <a:xfrm>
            <a:off x="7933025" y="5820425"/>
            <a:ext cx="1929524" cy="1714500"/>
          </a:xfrm>
          <a:prstGeom prst="rect">
            <a:avLst/>
          </a:prstGeom>
          <a:noFill/>
          <a:ln>
            <a:noFill/>
          </a:ln>
        </p:spPr>
      </p:pic>
      <p:sp>
        <p:nvSpPr>
          <p:cNvPr id="721" name="Shape 721"/>
          <p:cNvSpPr txBox="1"/>
          <p:nvPr/>
        </p:nvSpPr>
        <p:spPr>
          <a:xfrm>
            <a:off x="8470837" y="6655325"/>
            <a:ext cx="1056600" cy="637200"/>
          </a:xfrm>
          <a:prstGeom prst="rect">
            <a:avLst/>
          </a:prstGeom>
          <a:noFill/>
          <a:ln>
            <a:noFill/>
          </a:ln>
        </p:spPr>
        <p:txBody>
          <a:bodyPr anchorCtr="0" anchor="t" bIns="91425" lIns="91425" rIns="91425" tIns="91425">
            <a:noAutofit/>
          </a:bodyPr>
          <a:lstStyle/>
          <a:p>
            <a:pPr lvl="0" rtl="0">
              <a:spcBef>
                <a:spcPts val="0"/>
              </a:spcBef>
              <a:buNone/>
            </a:pPr>
            <a:r>
              <a:rPr b="1" lang="en-US" sz="2400"/>
              <a:t>1994</a:t>
            </a:r>
          </a:p>
        </p:txBody>
      </p:sp>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725" name="Shape 725"/>
        <p:cNvGrpSpPr/>
        <p:nvPr/>
      </p:nvGrpSpPr>
      <p:grpSpPr>
        <a:xfrm>
          <a:off x="0" y="0"/>
          <a:ext cx="0" cy="0"/>
          <a:chOff x="0" y="0"/>
          <a:chExt cx="0" cy="0"/>
        </a:xfrm>
      </p:grpSpPr>
      <p:pic>
        <p:nvPicPr>
          <p:cNvPr id="726" name="Shape 726"/>
          <p:cNvPicPr preferRelativeResize="0"/>
          <p:nvPr/>
        </p:nvPicPr>
        <p:blipFill>
          <a:blip r:embed="rId3">
            <a:alphaModFix/>
          </a:blip>
          <a:stretch>
            <a:fillRect/>
          </a:stretch>
        </p:blipFill>
        <p:spPr>
          <a:xfrm>
            <a:off x="3340100" y="584587"/>
            <a:ext cx="3400425" cy="6391275"/>
          </a:xfrm>
          <a:prstGeom prst="rect">
            <a:avLst/>
          </a:prstGeom>
          <a:noFill/>
          <a:ln>
            <a:noFill/>
          </a:ln>
        </p:spPr>
      </p:pic>
    </p:spTree>
  </p:cSld>
  <p:clrMapOvr>
    <a:masterClrMapping/>
  </p:clrMapOvr>
  <p:transition spd="slow">
    <p:cut/>
  </p:transition>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FF"/>
        </a:solidFill>
      </p:bgPr>
    </p:bg>
    <p:spTree>
      <p:nvGrpSpPr>
        <p:cNvPr id="730" name="Shape 730"/>
        <p:cNvGrpSpPr/>
        <p:nvPr/>
      </p:nvGrpSpPr>
      <p:grpSpPr>
        <a:xfrm>
          <a:off x="0" y="0"/>
          <a:ext cx="0" cy="0"/>
          <a:chOff x="0" y="0"/>
          <a:chExt cx="0" cy="0"/>
        </a:xfrm>
      </p:grpSpPr>
      <p:pic>
        <p:nvPicPr>
          <p:cNvPr id="731" name="Shape 731"/>
          <p:cNvPicPr preferRelativeResize="0"/>
          <p:nvPr/>
        </p:nvPicPr>
        <p:blipFill>
          <a:blip r:embed="rId3">
            <a:alphaModFix/>
          </a:blip>
          <a:stretch>
            <a:fillRect/>
          </a:stretch>
        </p:blipFill>
        <p:spPr>
          <a:xfrm>
            <a:off x="1919849" y="567025"/>
            <a:ext cx="6545749" cy="6426375"/>
          </a:xfrm>
          <a:prstGeom prst="rect">
            <a:avLst/>
          </a:prstGeom>
          <a:noFill/>
          <a:ln>
            <a:noFill/>
          </a:ln>
        </p:spPr>
      </p:pic>
      <p:sp>
        <p:nvSpPr>
          <p:cNvPr id="732" name="Shape 732"/>
          <p:cNvSpPr txBox="1"/>
          <p:nvPr/>
        </p:nvSpPr>
        <p:spPr>
          <a:xfrm>
            <a:off x="4349412" y="1014900"/>
            <a:ext cx="1578900" cy="544800"/>
          </a:xfrm>
          <a:prstGeom prst="rect">
            <a:avLst/>
          </a:prstGeom>
          <a:noFill/>
          <a:ln>
            <a:noFill/>
          </a:ln>
        </p:spPr>
        <p:txBody>
          <a:bodyPr anchorCtr="0" anchor="t" bIns="91425" lIns="91425" rIns="91425" tIns="91425">
            <a:noAutofit/>
          </a:bodyPr>
          <a:lstStyle/>
          <a:p>
            <a:pPr lvl="0" rtl="0" algn="ctr">
              <a:spcBef>
                <a:spcPts val="0"/>
              </a:spcBef>
              <a:buNone/>
            </a:pPr>
            <a:r>
              <a:rPr lang="en-US" sz="3000">
                <a:solidFill>
                  <a:srgbClr val="FFFFFF"/>
                </a:solidFill>
                <a:latin typeface="Impact"/>
                <a:ea typeface="Impact"/>
                <a:cs typeface="Impact"/>
                <a:sym typeface="Impact"/>
              </a:rPr>
              <a:t>PRIMERA</a:t>
            </a:r>
          </a:p>
        </p:txBody>
      </p:sp>
      <p:sp>
        <p:nvSpPr>
          <p:cNvPr id="733" name="Shape 733"/>
          <p:cNvSpPr txBox="1"/>
          <p:nvPr/>
        </p:nvSpPr>
        <p:spPr>
          <a:xfrm>
            <a:off x="3743412" y="1572825"/>
            <a:ext cx="2746200" cy="747300"/>
          </a:xfrm>
          <a:prstGeom prst="rect">
            <a:avLst/>
          </a:prstGeom>
          <a:noFill/>
          <a:ln>
            <a:noFill/>
          </a:ln>
        </p:spPr>
        <p:txBody>
          <a:bodyPr anchorCtr="0" anchor="t" bIns="91425" lIns="91425" rIns="91425" tIns="91425">
            <a:noAutofit/>
          </a:bodyPr>
          <a:lstStyle/>
          <a:p>
            <a:pPr lvl="0" rtl="0" algn="ctr">
              <a:spcBef>
                <a:spcPts val="0"/>
              </a:spcBef>
              <a:buNone/>
            </a:pPr>
            <a:r>
              <a:rPr lang="en-US" sz="2400">
                <a:solidFill>
                  <a:srgbClr val="FFFFFF"/>
                </a:solidFill>
              </a:rPr>
              <a:t>Civiles y políticos</a:t>
            </a:r>
          </a:p>
          <a:p>
            <a:pPr lvl="0" rtl="0" algn="ctr">
              <a:spcBef>
                <a:spcPts val="0"/>
              </a:spcBef>
              <a:buNone/>
            </a:pPr>
            <a:r>
              <a:t/>
            </a:r>
            <a:endParaRPr>
              <a:solidFill>
                <a:srgbClr val="FFFFFF"/>
              </a:solidFill>
            </a:endParaRPr>
          </a:p>
          <a:p>
            <a:pPr lvl="0" rtl="0" algn="ctr">
              <a:spcBef>
                <a:spcPts val="0"/>
              </a:spcBef>
              <a:buNone/>
            </a:pPr>
            <a:r>
              <a:rPr lang="en-US">
                <a:solidFill>
                  <a:srgbClr val="FFFFFF"/>
                </a:solidFill>
              </a:rPr>
              <a:t>Libertades</a:t>
            </a:r>
          </a:p>
          <a:p>
            <a:pPr lvl="0" rtl="0" algn="ctr">
              <a:spcBef>
                <a:spcPts val="0"/>
              </a:spcBef>
              <a:buNone/>
            </a:pPr>
            <a:r>
              <a:rPr lang="en-US">
                <a:solidFill>
                  <a:srgbClr val="FFFFFF"/>
                </a:solidFill>
              </a:rPr>
              <a:t>Principio de inocencia</a:t>
            </a:r>
          </a:p>
          <a:p>
            <a:pPr lvl="0" rtl="0" algn="ctr">
              <a:spcBef>
                <a:spcPts val="0"/>
              </a:spcBef>
              <a:buNone/>
            </a:pPr>
            <a:r>
              <a:rPr lang="en-US">
                <a:solidFill>
                  <a:srgbClr val="FFFFFF"/>
                </a:solidFill>
              </a:rPr>
              <a:t>Derecho a defensa</a:t>
            </a:r>
          </a:p>
          <a:p>
            <a:pPr lvl="0" rtl="0" algn="ctr">
              <a:spcBef>
                <a:spcPts val="0"/>
              </a:spcBef>
              <a:buNone/>
            </a:pPr>
            <a:r>
              <a:rPr lang="en-US">
                <a:solidFill>
                  <a:srgbClr val="FFFFFF"/>
                </a:solidFill>
              </a:rPr>
              <a:t>Propiedad</a:t>
            </a:r>
          </a:p>
        </p:txBody>
      </p:sp>
    </p:spTree>
  </p:cSld>
  <p:clrMapOvr>
    <a:masterClrMapping/>
  </p:clrMapOvr>
  <p:transition spd="slow">
    <p:cut/>
  </p:transition>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7" name="Shape 737"/>
        <p:cNvGrpSpPr/>
        <p:nvPr/>
      </p:nvGrpSpPr>
      <p:grpSpPr>
        <a:xfrm>
          <a:off x="0" y="0"/>
          <a:ext cx="0" cy="0"/>
          <a:chOff x="0" y="0"/>
          <a:chExt cx="0" cy="0"/>
        </a:xfrm>
      </p:grpSpPr>
      <p:sp>
        <p:nvSpPr>
          <p:cNvPr id="738" name="Shape 738"/>
          <p:cNvSpPr txBox="1"/>
          <p:nvPr/>
        </p:nvSpPr>
        <p:spPr>
          <a:xfrm>
            <a:off x="-150" y="0"/>
            <a:ext cx="8190600" cy="7560300"/>
          </a:xfrm>
          <a:prstGeom prst="rect">
            <a:avLst/>
          </a:prstGeom>
          <a:noFill/>
          <a:ln cap="flat" cmpd="sng" w="19050">
            <a:solidFill>
              <a:srgbClr val="0000FF"/>
            </a:solidFill>
            <a:prstDash val="solid"/>
            <a:round/>
            <a:headEnd len="med" w="med" type="none"/>
            <a:tailEnd len="med" w="med" type="none"/>
          </a:ln>
        </p:spPr>
        <p:txBody>
          <a:bodyPr anchorCtr="0" anchor="t" bIns="91425" lIns="91425" rIns="91425" tIns="91425">
            <a:noAutofit/>
          </a:bodyPr>
          <a:lstStyle/>
          <a:p>
            <a:pPr lvl="0">
              <a:spcBef>
                <a:spcPts val="0"/>
              </a:spcBef>
              <a:buNone/>
            </a:pPr>
            <a:r>
              <a:rPr b="1" lang="en-US" sz="4800">
                <a:solidFill>
                  <a:srgbClr val="0000FF"/>
                </a:solidFill>
                <a:highlight>
                  <a:srgbClr val="FFFFFF"/>
                </a:highlight>
              </a:rPr>
              <a:t>Derechos civiles y políticos</a:t>
            </a:r>
          </a:p>
          <a:p>
            <a:pPr lvl="0">
              <a:spcBef>
                <a:spcPts val="0"/>
              </a:spcBef>
              <a:buNone/>
            </a:pPr>
            <a:r>
              <a:t/>
            </a:r>
            <a:endParaRPr b="1" sz="3000">
              <a:solidFill>
                <a:srgbClr val="274E13"/>
              </a:solidFill>
              <a:highlight>
                <a:srgbClr val="FFFFFF"/>
              </a:highlight>
            </a:endParaRPr>
          </a:p>
          <a:p>
            <a:pPr lvl="0">
              <a:spcBef>
                <a:spcPts val="0"/>
              </a:spcBef>
              <a:buNone/>
            </a:pPr>
            <a:r>
              <a:rPr lang="en-US" sz="2400">
                <a:highlight>
                  <a:srgbClr val="FFFFFF"/>
                </a:highlight>
              </a:rPr>
              <a:t>Art. 14 y art 19. Las </a:t>
            </a:r>
            <a:r>
              <a:rPr b="1" lang="en-US" sz="2400">
                <a:solidFill>
                  <a:srgbClr val="0000FF"/>
                </a:solidFill>
                <a:highlight>
                  <a:srgbClr val="FFFFFF"/>
                </a:highlight>
              </a:rPr>
              <a:t>“libertades”</a:t>
            </a:r>
            <a:r>
              <a:rPr lang="en-US" sz="2400">
                <a:highlight>
                  <a:srgbClr val="FFFFFF"/>
                </a:highlight>
              </a:rPr>
              <a:t> y las “garantías individuales”.</a:t>
            </a:r>
          </a:p>
          <a:p>
            <a:pPr lvl="0">
              <a:spcBef>
                <a:spcPts val="0"/>
              </a:spcBef>
              <a:buNone/>
            </a:pPr>
            <a:r>
              <a:rPr lang="en-US" sz="2400">
                <a:solidFill>
                  <a:srgbClr val="0000FF"/>
                </a:solidFill>
                <a:highlight>
                  <a:srgbClr val="FFFFFF"/>
                </a:highlight>
              </a:rPr>
              <a:t>Liberalismo</a:t>
            </a:r>
            <a:r>
              <a:rPr lang="en-US" sz="2400">
                <a:highlight>
                  <a:srgbClr val="FFFFFF"/>
                </a:highlight>
              </a:rPr>
              <a:t>. Individualismo</a:t>
            </a:r>
          </a:p>
          <a:p>
            <a:pPr lvl="0">
              <a:spcBef>
                <a:spcPts val="0"/>
              </a:spcBef>
              <a:buClr>
                <a:schemeClr val="dk1"/>
              </a:buClr>
              <a:buSzPct val="45833"/>
              <a:buFont typeface="Arial"/>
              <a:buNone/>
            </a:pPr>
            <a:r>
              <a:rPr lang="en-US" sz="2400">
                <a:solidFill>
                  <a:schemeClr val="dk1"/>
                </a:solidFill>
                <a:highlight>
                  <a:srgbClr val="FFFFFF"/>
                </a:highlight>
              </a:rPr>
              <a:t>No es lo mismo </a:t>
            </a:r>
            <a:r>
              <a:rPr lang="en-US" sz="2400">
                <a:solidFill>
                  <a:srgbClr val="0000FF"/>
                </a:solidFill>
                <a:highlight>
                  <a:srgbClr val="FFFFFF"/>
                </a:highlight>
              </a:rPr>
              <a:t>libertad </a:t>
            </a:r>
            <a:r>
              <a:rPr lang="en-US" sz="2400">
                <a:solidFill>
                  <a:schemeClr val="dk1"/>
                </a:solidFill>
                <a:highlight>
                  <a:srgbClr val="FFFFFF"/>
                </a:highlight>
              </a:rPr>
              <a:t>de tener una vivienda que el derecho a tener una vivienda.</a:t>
            </a:r>
          </a:p>
          <a:p>
            <a:pPr lvl="0">
              <a:spcBef>
                <a:spcPts val="0"/>
              </a:spcBef>
              <a:buNone/>
            </a:pPr>
            <a:r>
              <a:rPr lang="en-US" sz="2400">
                <a:highlight>
                  <a:srgbClr val="FFFFFF"/>
                </a:highlight>
              </a:rPr>
              <a:t>La lucha contra el Rey en Europa (monarquías constitucionales)</a:t>
            </a:r>
          </a:p>
          <a:p>
            <a:pPr lvl="0">
              <a:spcBef>
                <a:spcPts val="0"/>
              </a:spcBef>
              <a:buNone/>
            </a:pPr>
            <a:r>
              <a:rPr lang="en-US" sz="2400">
                <a:highlight>
                  <a:srgbClr val="FFFFFF"/>
                </a:highlight>
              </a:rPr>
              <a:t>Garantismo penal. Principio de inocencia. Debido proceso. Habeas corpus.</a:t>
            </a:r>
          </a:p>
          <a:p>
            <a:pPr lvl="0">
              <a:spcBef>
                <a:spcPts val="0"/>
              </a:spcBef>
              <a:buNone/>
            </a:pPr>
            <a:r>
              <a:rPr lang="en-US" sz="2400">
                <a:highlight>
                  <a:srgbClr val="FFFFFF"/>
                </a:highlight>
              </a:rPr>
              <a:t>Democracia (un sistema en el que es mucho más difícil hacerte desaparecer)</a:t>
            </a:r>
          </a:p>
          <a:p>
            <a:pPr lvl="0">
              <a:spcBef>
                <a:spcPts val="0"/>
              </a:spcBef>
              <a:buNone/>
            </a:pPr>
            <a:r>
              <a:rPr lang="en-US" sz="2400">
                <a:highlight>
                  <a:srgbClr val="FFFFFF"/>
                </a:highlight>
              </a:rPr>
              <a:t>América Latina, zona de violencia.</a:t>
            </a:r>
          </a:p>
          <a:p>
            <a:pPr lvl="0">
              <a:spcBef>
                <a:spcPts val="0"/>
              </a:spcBef>
              <a:buNone/>
            </a:pPr>
            <a:r>
              <a:rPr lang="en-US" sz="2400">
                <a:highlight>
                  <a:srgbClr val="FFFFFF"/>
                </a:highlight>
              </a:rPr>
              <a:t>Correpi.</a:t>
            </a:r>
          </a:p>
          <a:p>
            <a:pPr lvl="0">
              <a:spcBef>
                <a:spcPts val="0"/>
              </a:spcBef>
              <a:buNone/>
            </a:pPr>
            <a:r>
              <a:rPr lang="en-US" sz="2400">
                <a:highlight>
                  <a:srgbClr val="FFFFFF"/>
                </a:highlight>
              </a:rPr>
              <a:t>El voto.</a:t>
            </a:r>
          </a:p>
          <a:p>
            <a:pPr lvl="0">
              <a:spcBef>
                <a:spcPts val="0"/>
              </a:spcBef>
              <a:buNone/>
            </a:pPr>
            <a:r>
              <a:rPr b="1" lang="en-US" sz="2400">
                <a:highlight>
                  <a:srgbClr val="FFFFFF"/>
                </a:highlight>
              </a:rPr>
              <a:t>El derecho de propiedad</a:t>
            </a:r>
          </a:p>
          <a:p>
            <a:pPr lvl="0">
              <a:spcBef>
                <a:spcPts val="0"/>
              </a:spcBef>
              <a:buNone/>
            </a:pPr>
            <a:r>
              <a:rPr lang="en-US" sz="2400">
                <a:solidFill>
                  <a:schemeClr val="dk1"/>
                </a:solidFill>
                <a:highlight>
                  <a:srgbClr val="FFFFFF"/>
                </a:highlight>
              </a:rPr>
              <a:t>Libertad de comercio. Libertad de mercado. Libertad de empresa. ¿Las empresas tienen derechos humanos?</a:t>
            </a:r>
          </a:p>
        </p:txBody>
      </p:sp>
      <p:pic>
        <p:nvPicPr>
          <p:cNvPr id="739" name="Shape 739"/>
          <p:cNvPicPr preferRelativeResize="0"/>
          <p:nvPr/>
        </p:nvPicPr>
        <p:blipFill>
          <a:blip r:embed="rId3">
            <a:alphaModFix/>
          </a:blip>
          <a:stretch>
            <a:fillRect/>
          </a:stretch>
        </p:blipFill>
        <p:spPr>
          <a:xfrm>
            <a:off x="8325824" y="0"/>
            <a:ext cx="1754650" cy="1727524"/>
          </a:xfrm>
          <a:prstGeom prst="rect">
            <a:avLst/>
          </a:prstGeom>
          <a:noFill/>
          <a:ln>
            <a:noFill/>
          </a:ln>
        </p:spPr>
      </p:pic>
      <p:pic>
        <p:nvPicPr>
          <p:cNvPr id="740" name="Shape 740"/>
          <p:cNvPicPr preferRelativeResize="0"/>
          <p:nvPr/>
        </p:nvPicPr>
        <p:blipFill>
          <a:blip r:embed="rId4">
            <a:alphaModFix/>
          </a:blip>
          <a:stretch>
            <a:fillRect/>
          </a:stretch>
        </p:blipFill>
        <p:spPr>
          <a:xfrm>
            <a:off x="8325800" y="1841500"/>
            <a:ext cx="1754650" cy="3864450"/>
          </a:xfrm>
          <a:prstGeom prst="rect">
            <a:avLst/>
          </a:prstGeom>
          <a:noFill/>
          <a:ln>
            <a:noFill/>
          </a:ln>
        </p:spPr>
      </p:pic>
      <p:sp>
        <p:nvSpPr>
          <p:cNvPr id="741" name="Shape 741"/>
          <p:cNvSpPr txBox="1"/>
          <p:nvPr/>
        </p:nvSpPr>
        <p:spPr>
          <a:xfrm>
            <a:off x="8293025" y="5849275"/>
            <a:ext cx="1754700" cy="705000"/>
          </a:xfrm>
          <a:prstGeom prst="rect">
            <a:avLst/>
          </a:prstGeom>
          <a:noFill/>
          <a:ln>
            <a:noFill/>
          </a:ln>
        </p:spPr>
        <p:txBody>
          <a:bodyPr anchorCtr="0" anchor="t" bIns="91425" lIns="91425" rIns="91425" tIns="91425">
            <a:noAutofit/>
          </a:bodyPr>
          <a:lstStyle/>
          <a:p>
            <a:pPr lvl="0" rtl="0" algn="ctr">
              <a:spcBef>
                <a:spcPts val="0"/>
              </a:spcBef>
              <a:buNone/>
            </a:pPr>
            <a:r>
              <a:rPr b="1" lang="en-US" sz="1800">
                <a:solidFill>
                  <a:srgbClr val="0000FF"/>
                </a:solidFill>
              </a:rPr>
              <a:t>PODER POLÍTICO</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5" name="Shape 135"/>
        <p:cNvGrpSpPr/>
        <p:nvPr/>
      </p:nvGrpSpPr>
      <p:grpSpPr>
        <a:xfrm>
          <a:off x="0" y="0"/>
          <a:ext cx="0" cy="0"/>
          <a:chOff x="0" y="0"/>
          <a:chExt cx="0" cy="0"/>
        </a:xfrm>
      </p:grpSpPr>
      <p:pic>
        <p:nvPicPr>
          <p:cNvPr id="136" name="Shape 136"/>
          <p:cNvPicPr preferRelativeResize="0"/>
          <p:nvPr/>
        </p:nvPicPr>
        <p:blipFill rotWithShape="1">
          <a:blip r:embed="rId3">
            <a:alphaModFix/>
          </a:blip>
          <a:srcRect b="0" l="0" r="0" t="0"/>
          <a:stretch/>
        </p:blipFill>
        <p:spPr>
          <a:xfrm>
            <a:off x="0" y="0"/>
            <a:ext cx="10080624" cy="7560469"/>
          </a:xfrm>
          <a:prstGeom prst="rect">
            <a:avLst/>
          </a:prstGeom>
          <a:noFill/>
          <a:ln>
            <a:noFill/>
          </a:ln>
        </p:spPr>
      </p:pic>
    </p:spTree>
  </p:cSld>
  <p:clrMapOvr>
    <a:masterClrMapping/>
  </p:clrMapOvr>
  <p:transition spd="slow">
    <p:cut/>
  </p:transition>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745" name="Shape 745"/>
        <p:cNvGrpSpPr/>
        <p:nvPr/>
      </p:nvGrpSpPr>
      <p:grpSpPr>
        <a:xfrm>
          <a:off x="0" y="0"/>
          <a:ext cx="0" cy="0"/>
          <a:chOff x="0" y="0"/>
          <a:chExt cx="0" cy="0"/>
        </a:xfrm>
      </p:grpSpPr>
      <p:pic>
        <p:nvPicPr>
          <p:cNvPr id="746" name="Shape 746"/>
          <p:cNvPicPr preferRelativeResize="0"/>
          <p:nvPr/>
        </p:nvPicPr>
        <p:blipFill>
          <a:blip r:embed="rId3">
            <a:alphaModFix/>
          </a:blip>
          <a:stretch>
            <a:fillRect/>
          </a:stretch>
        </p:blipFill>
        <p:spPr>
          <a:xfrm>
            <a:off x="3110872" y="266625"/>
            <a:ext cx="3710100" cy="6756225"/>
          </a:xfrm>
          <a:prstGeom prst="rect">
            <a:avLst/>
          </a:prstGeom>
          <a:noFill/>
          <a:ln>
            <a:noFill/>
          </a:ln>
        </p:spPr>
      </p:pic>
    </p:spTree>
  </p:cSld>
  <p:clrMapOvr>
    <a:masterClrMapping/>
  </p:clrMapOvr>
  <p:transition spd="slow">
    <p:cut/>
  </p:transition>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CC0000"/>
        </a:solidFill>
      </p:bgPr>
    </p:bg>
    <p:spTree>
      <p:nvGrpSpPr>
        <p:cNvPr id="750" name="Shape 750"/>
        <p:cNvGrpSpPr/>
        <p:nvPr/>
      </p:nvGrpSpPr>
      <p:grpSpPr>
        <a:xfrm>
          <a:off x="0" y="0"/>
          <a:ext cx="0" cy="0"/>
          <a:chOff x="0" y="0"/>
          <a:chExt cx="0" cy="0"/>
        </a:xfrm>
      </p:grpSpPr>
      <p:pic>
        <p:nvPicPr>
          <p:cNvPr id="751" name="Shape 751"/>
          <p:cNvPicPr preferRelativeResize="0"/>
          <p:nvPr/>
        </p:nvPicPr>
        <p:blipFill>
          <a:blip r:embed="rId3">
            <a:alphaModFix/>
          </a:blip>
          <a:stretch>
            <a:fillRect/>
          </a:stretch>
        </p:blipFill>
        <p:spPr>
          <a:xfrm>
            <a:off x="2055925" y="726200"/>
            <a:ext cx="5968774" cy="6108050"/>
          </a:xfrm>
          <a:prstGeom prst="rect">
            <a:avLst/>
          </a:prstGeom>
          <a:noFill/>
          <a:ln>
            <a:noFill/>
          </a:ln>
        </p:spPr>
      </p:pic>
      <p:sp>
        <p:nvSpPr>
          <p:cNvPr id="752" name="Shape 752"/>
          <p:cNvSpPr txBox="1"/>
          <p:nvPr/>
        </p:nvSpPr>
        <p:spPr>
          <a:xfrm>
            <a:off x="2382650" y="2689975"/>
            <a:ext cx="1578900" cy="544800"/>
          </a:xfrm>
          <a:prstGeom prst="rect">
            <a:avLst/>
          </a:prstGeom>
          <a:noFill/>
          <a:ln>
            <a:noFill/>
          </a:ln>
        </p:spPr>
        <p:txBody>
          <a:bodyPr anchorCtr="0" anchor="t" bIns="91425" lIns="91425" rIns="91425" tIns="91425">
            <a:noAutofit/>
          </a:bodyPr>
          <a:lstStyle/>
          <a:p>
            <a:pPr lvl="0" rtl="0" algn="ctr">
              <a:spcBef>
                <a:spcPts val="0"/>
              </a:spcBef>
              <a:buNone/>
            </a:pPr>
            <a:r>
              <a:rPr lang="en-US" sz="3000">
                <a:solidFill>
                  <a:srgbClr val="FFFFFF"/>
                </a:solidFill>
                <a:latin typeface="Impact"/>
                <a:ea typeface="Impact"/>
                <a:cs typeface="Impact"/>
                <a:sym typeface="Impact"/>
              </a:rPr>
              <a:t>SEGUNDA</a:t>
            </a:r>
          </a:p>
        </p:txBody>
      </p:sp>
      <p:sp>
        <p:nvSpPr>
          <p:cNvPr id="753" name="Shape 753"/>
          <p:cNvSpPr txBox="1"/>
          <p:nvPr/>
        </p:nvSpPr>
        <p:spPr>
          <a:xfrm>
            <a:off x="2255400" y="3409000"/>
            <a:ext cx="3000000" cy="3000000"/>
          </a:xfrm>
          <a:prstGeom prst="rect">
            <a:avLst/>
          </a:prstGeom>
          <a:noFill/>
          <a:ln>
            <a:noFill/>
          </a:ln>
        </p:spPr>
        <p:txBody>
          <a:bodyPr anchorCtr="0" anchor="ctr" bIns="91425" lIns="91425" rIns="91425" tIns="91425">
            <a:noAutofit/>
          </a:bodyPr>
          <a:lstStyle/>
          <a:p>
            <a:pPr lvl="0" rtl="0" algn="ctr">
              <a:spcBef>
                <a:spcPts val="0"/>
              </a:spcBef>
              <a:buNone/>
            </a:pPr>
            <a:r>
              <a:rPr lang="en-US">
                <a:solidFill>
                  <a:srgbClr val="FFFFFF"/>
                </a:solidFill>
              </a:rPr>
              <a:t>Anti-discriminación</a:t>
            </a:r>
          </a:p>
          <a:p>
            <a:pPr lvl="0" rtl="0" algn="ctr">
              <a:spcBef>
                <a:spcPts val="0"/>
              </a:spcBef>
              <a:buNone/>
            </a:pPr>
            <a:r>
              <a:rPr lang="en-US">
                <a:solidFill>
                  <a:srgbClr val="FFFFFF"/>
                </a:solidFill>
              </a:rPr>
              <a:t>Igualdad mujeres/hombres</a:t>
            </a:r>
          </a:p>
          <a:p>
            <a:pPr lvl="0" rtl="0" algn="ctr">
              <a:spcBef>
                <a:spcPts val="0"/>
              </a:spcBef>
              <a:buNone/>
            </a:pPr>
            <a:r>
              <a:rPr lang="en-US">
                <a:solidFill>
                  <a:srgbClr val="FFFFFF"/>
                </a:solidFill>
              </a:rPr>
              <a:t>Derechos laborales</a:t>
            </a:r>
          </a:p>
          <a:p>
            <a:pPr lvl="0" rtl="0" algn="ctr">
              <a:spcBef>
                <a:spcPts val="0"/>
              </a:spcBef>
              <a:buNone/>
            </a:pPr>
            <a:r>
              <a:rPr lang="en-US">
                <a:solidFill>
                  <a:srgbClr val="FFFFFF"/>
                </a:solidFill>
              </a:rPr>
              <a:t>Pleno empleo</a:t>
            </a:r>
          </a:p>
          <a:p>
            <a:pPr lvl="0" rtl="0" algn="ctr">
              <a:spcBef>
                <a:spcPts val="0"/>
              </a:spcBef>
              <a:buNone/>
            </a:pPr>
            <a:r>
              <a:rPr lang="en-US">
                <a:solidFill>
                  <a:srgbClr val="FFFFFF"/>
                </a:solidFill>
              </a:rPr>
              <a:t>Salario justo</a:t>
            </a:r>
          </a:p>
          <a:p>
            <a:pPr lvl="0" rtl="0" algn="ctr">
              <a:spcBef>
                <a:spcPts val="0"/>
              </a:spcBef>
              <a:buNone/>
            </a:pPr>
            <a:r>
              <a:rPr lang="en-US">
                <a:solidFill>
                  <a:srgbClr val="FFFFFF"/>
                </a:solidFill>
              </a:rPr>
              <a:t>Seguridad social</a:t>
            </a:r>
          </a:p>
          <a:p>
            <a:pPr lvl="0" rtl="0" algn="ctr">
              <a:spcBef>
                <a:spcPts val="0"/>
              </a:spcBef>
              <a:buNone/>
            </a:pPr>
            <a:r>
              <a:rPr lang="en-US">
                <a:solidFill>
                  <a:srgbClr val="FFFFFF"/>
                </a:solidFill>
              </a:rPr>
              <a:t>Función social de la propiedad</a:t>
            </a:r>
          </a:p>
          <a:p>
            <a:pPr lvl="0" rtl="0" algn="ctr">
              <a:spcBef>
                <a:spcPts val="0"/>
              </a:spcBef>
              <a:buNone/>
            </a:pPr>
            <a:r>
              <a:rPr lang="en-US">
                <a:solidFill>
                  <a:srgbClr val="FFFFFF"/>
                </a:solidFill>
              </a:rPr>
              <a:t>Libertad sindical</a:t>
            </a:r>
          </a:p>
          <a:p>
            <a:pPr lvl="0" rtl="0" algn="ctr">
              <a:spcBef>
                <a:spcPts val="0"/>
              </a:spcBef>
              <a:buNone/>
            </a:pPr>
            <a:r>
              <a:rPr lang="en-US">
                <a:solidFill>
                  <a:srgbClr val="FFFFFF"/>
                </a:solidFill>
              </a:rPr>
              <a:t>Negociación colectiva</a:t>
            </a:r>
          </a:p>
          <a:p>
            <a:pPr lvl="0" rtl="0" algn="ctr">
              <a:spcBef>
                <a:spcPts val="0"/>
              </a:spcBef>
              <a:buNone/>
            </a:pPr>
            <a:r>
              <a:rPr lang="en-US">
                <a:solidFill>
                  <a:srgbClr val="FFFFFF"/>
                </a:solidFill>
              </a:rPr>
              <a:t>Huelga</a:t>
            </a:r>
          </a:p>
          <a:p>
            <a:pPr lvl="0" rtl="0" algn="ctr">
              <a:spcBef>
                <a:spcPts val="0"/>
              </a:spcBef>
              <a:buNone/>
            </a:pPr>
            <a:r>
              <a:t/>
            </a:r>
            <a:endParaRPr>
              <a:solidFill>
                <a:srgbClr val="FFFFFF"/>
              </a:solidFill>
            </a:endParaRPr>
          </a:p>
        </p:txBody>
      </p:sp>
      <p:sp>
        <p:nvSpPr>
          <p:cNvPr id="754" name="Shape 754"/>
          <p:cNvSpPr txBox="1"/>
          <p:nvPr/>
        </p:nvSpPr>
        <p:spPr>
          <a:xfrm>
            <a:off x="1799000" y="3082375"/>
            <a:ext cx="2746200" cy="544800"/>
          </a:xfrm>
          <a:prstGeom prst="rect">
            <a:avLst/>
          </a:prstGeom>
          <a:noFill/>
          <a:ln>
            <a:noFill/>
          </a:ln>
        </p:spPr>
        <p:txBody>
          <a:bodyPr anchorCtr="0" anchor="t" bIns="91425" lIns="91425" rIns="91425" tIns="91425">
            <a:noAutofit/>
          </a:bodyPr>
          <a:lstStyle/>
          <a:p>
            <a:pPr lvl="0" rtl="0" algn="ctr">
              <a:spcBef>
                <a:spcPts val="0"/>
              </a:spcBef>
              <a:buNone/>
            </a:pPr>
            <a:r>
              <a:rPr lang="en-US" sz="2400">
                <a:solidFill>
                  <a:srgbClr val="FFFFFF"/>
                </a:solidFill>
              </a:rPr>
              <a:t>Sociales</a:t>
            </a:r>
          </a:p>
          <a:p>
            <a:pPr lvl="0" rtl="0" algn="ctr">
              <a:spcBef>
                <a:spcPts val="0"/>
              </a:spcBef>
              <a:buNone/>
            </a:pPr>
            <a:r>
              <a:t/>
            </a:r>
            <a:endParaRPr/>
          </a:p>
        </p:txBody>
      </p:sp>
    </p:spTree>
  </p:cSld>
  <p:clrMapOvr>
    <a:masterClrMapping/>
  </p:clrMapOvr>
  <p:transition spd="slow">
    <p:cut/>
  </p:transition>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58" name="Shape 758"/>
        <p:cNvGrpSpPr/>
        <p:nvPr/>
      </p:nvGrpSpPr>
      <p:grpSpPr>
        <a:xfrm>
          <a:off x="0" y="0"/>
          <a:ext cx="0" cy="0"/>
          <a:chOff x="0" y="0"/>
          <a:chExt cx="0" cy="0"/>
        </a:xfrm>
      </p:grpSpPr>
      <p:sp>
        <p:nvSpPr>
          <p:cNvPr id="759" name="Shape 759"/>
          <p:cNvSpPr txBox="1"/>
          <p:nvPr/>
        </p:nvSpPr>
        <p:spPr>
          <a:xfrm>
            <a:off x="-150" y="0"/>
            <a:ext cx="8190600" cy="7560300"/>
          </a:xfrm>
          <a:prstGeom prst="rect">
            <a:avLst/>
          </a:prstGeom>
          <a:noFill/>
          <a:ln cap="flat" cmpd="sng" w="19050">
            <a:solidFill>
              <a:srgbClr val="FF0000"/>
            </a:solidFill>
            <a:prstDash val="solid"/>
            <a:round/>
            <a:headEnd len="med" w="med" type="none"/>
            <a:tailEnd len="med" w="med" type="none"/>
          </a:ln>
        </p:spPr>
        <p:txBody>
          <a:bodyPr anchorCtr="0" anchor="t" bIns="91425" lIns="91425" rIns="91425" tIns="91425">
            <a:noAutofit/>
          </a:bodyPr>
          <a:lstStyle/>
          <a:p>
            <a:pPr lvl="0" rtl="0">
              <a:spcBef>
                <a:spcPts val="0"/>
              </a:spcBef>
              <a:buNone/>
            </a:pPr>
            <a:r>
              <a:rPr b="1" lang="en-US" sz="4800">
                <a:solidFill>
                  <a:srgbClr val="FF0000"/>
                </a:solidFill>
                <a:highlight>
                  <a:srgbClr val="FFFFFF"/>
                </a:highlight>
              </a:rPr>
              <a:t>Derechos sociales</a:t>
            </a:r>
          </a:p>
          <a:p>
            <a:pPr lvl="0" rtl="0">
              <a:spcBef>
                <a:spcPts val="0"/>
              </a:spcBef>
              <a:buNone/>
            </a:pPr>
            <a:r>
              <a:t/>
            </a:r>
            <a:endParaRPr b="1" sz="3000">
              <a:solidFill>
                <a:srgbClr val="274E13"/>
              </a:solidFill>
              <a:highlight>
                <a:srgbClr val="FFFFFF"/>
              </a:highlight>
            </a:endParaRPr>
          </a:p>
          <a:p>
            <a:pPr lvl="0">
              <a:spcBef>
                <a:spcPts val="0"/>
              </a:spcBef>
              <a:buNone/>
            </a:pPr>
            <a:r>
              <a:rPr b="1" lang="en-US" sz="2400">
                <a:solidFill>
                  <a:srgbClr val="FF0000"/>
                </a:solidFill>
                <a:highlight>
                  <a:srgbClr val="FFFFFF"/>
                </a:highlight>
              </a:rPr>
              <a:t>Sindicalismo y feminismo</a:t>
            </a:r>
            <a:r>
              <a:rPr lang="en-US" sz="2400">
                <a:highlight>
                  <a:srgbClr val="FFFFFF"/>
                </a:highlight>
              </a:rPr>
              <a:t>.</a:t>
            </a:r>
          </a:p>
          <a:p>
            <a:pPr lvl="0">
              <a:spcBef>
                <a:spcPts val="0"/>
              </a:spcBef>
              <a:buNone/>
            </a:pPr>
            <a:r>
              <a:t/>
            </a:r>
            <a:endParaRPr sz="2400">
              <a:highlight>
                <a:srgbClr val="FFFFFF"/>
              </a:highlight>
            </a:endParaRPr>
          </a:p>
          <a:p>
            <a:pPr lvl="0">
              <a:spcBef>
                <a:spcPts val="0"/>
              </a:spcBef>
              <a:buNone/>
            </a:pPr>
            <a:r>
              <a:rPr lang="en-US" sz="2400">
                <a:highlight>
                  <a:srgbClr val="FFFFFF"/>
                </a:highlight>
              </a:rPr>
              <a:t>Derecho del Trabajo. Lo colectivo. El sindicato. La justicia</a:t>
            </a:r>
          </a:p>
          <a:p>
            <a:pPr lvl="0">
              <a:spcBef>
                <a:spcPts val="0"/>
              </a:spcBef>
              <a:buNone/>
            </a:pPr>
            <a:r>
              <a:rPr lang="en-US" sz="2400">
                <a:highlight>
                  <a:srgbClr val="FFFFFF"/>
                </a:highlight>
              </a:rPr>
              <a:t>Social (contra la </a:t>
            </a:r>
            <a:r>
              <a:rPr lang="en-US" sz="2400">
                <a:solidFill>
                  <a:srgbClr val="FF0000"/>
                </a:solidFill>
                <a:highlight>
                  <a:srgbClr val="FFFFFF"/>
                </a:highlight>
              </a:rPr>
              <a:t>desigualdad real</a:t>
            </a:r>
            <a:r>
              <a:rPr lang="en-US" sz="2400">
                <a:highlight>
                  <a:srgbClr val="FFFFFF"/>
                </a:highlight>
              </a:rPr>
              <a:t>). Constitucionalismo social. México y Weimar. El Estado de Bienestar. Socialismo, comunismo, peronismo. Palacios y Sampay. Descanso (jornada, domingo, vacaciones), salario mínimo, protección contra el despido, accidentes, seguridad social, </a:t>
            </a:r>
            <a:r>
              <a:rPr lang="en-US" sz="2400">
                <a:solidFill>
                  <a:schemeClr val="dk1"/>
                </a:solidFill>
                <a:highlight>
                  <a:srgbClr val="FFFFFF"/>
                </a:highlight>
              </a:rPr>
              <a:t>convenciones de trabajo, huelga.</a:t>
            </a:r>
            <a:r>
              <a:rPr lang="en-US" sz="900">
                <a:solidFill>
                  <a:schemeClr val="dk1"/>
                </a:solidFill>
                <a:highlight>
                  <a:srgbClr val="FFFFFF"/>
                </a:highlight>
              </a:rPr>
              <a:t>  </a:t>
            </a:r>
            <a:r>
              <a:rPr lang="en-US" sz="900">
                <a:highlight>
                  <a:srgbClr val="FFFFFF"/>
                </a:highlight>
              </a:rPr>
              <a:t>  </a:t>
            </a:r>
          </a:p>
          <a:p>
            <a:pPr lvl="0">
              <a:spcBef>
                <a:spcPts val="0"/>
              </a:spcBef>
              <a:buNone/>
            </a:pPr>
            <a:r>
              <a:t/>
            </a:r>
            <a:endParaRPr sz="900">
              <a:highlight>
                <a:srgbClr val="FFFFFF"/>
              </a:highlight>
            </a:endParaRPr>
          </a:p>
          <a:p>
            <a:pPr lvl="0">
              <a:spcBef>
                <a:spcPts val="0"/>
              </a:spcBef>
              <a:buNone/>
            </a:pPr>
            <a:r>
              <a:rPr lang="en-US" sz="2400">
                <a:highlight>
                  <a:srgbClr val="FFFFFF"/>
                </a:highlight>
              </a:rPr>
              <a:t>Feminismo. El derecho al voto. La </a:t>
            </a:r>
            <a:r>
              <a:rPr lang="en-US" sz="2400">
                <a:solidFill>
                  <a:srgbClr val="FF0000"/>
                </a:solidFill>
                <a:highlight>
                  <a:srgbClr val="FFFFFF"/>
                </a:highlight>
              </a:rPr>
              <a:t>igualdad</a:t>
            </a:r>
            <a:r>
              <a:rPr lang="en-US" sz="2400">
                <a:highlight>
                  <a:srgbClr val="FFFFFF"/>
                </a:highlight>
              </a:rPr>
              <a:t>. Familia. Educación. Trabajo. Discriminación. Género. Perspectiva de género.</a:t>
            </a:r>
          </a:p>
          <a:p>
            <a:pPr lvl="0">
              <a:spcBef>
                <a:spcPts val="0"/>
              </a:spcBef>
              <a:buNone/>
            </a:pPr>
            <a:r>
              <a:t/>
            </a:r>
            <a:endParaRPr sz="600">
              <a:highlight>
                <a:srgbClr val="FFFFFF"/>
              </a:highlight>
            </a:endParaRPr>
          </a:p>
          <a:p>
            <a:pPr lvl="0">
              <a:spcBef>
                <a:spcPts val="0"/>
              </a:spcBef>
              <a:buNone/>
            </a:pPr>
            <a:r>
              <a:t/>
            </a:r>
            <a:endParaRPr sz="600">
              <a:highlight>
                <a:srgbClr val="FFFFFF"/>
              </a:highlight>
            </a:endParaRPr>
          </a:p>
          <a:p>
            <a:pPr lvl="0">
              <a:spcBef>
                <a:spcPts val="0"/>
              </a:spcBef>
              <a:buClr>
                <a:schemeClr val="dk1"/>
              </a:buClr>
              <a:buSzPct val="45833"/>
              <a:buFont typeface="Arial"/>
              <a:buNone/>
            </a:pPr>
            <a:r>
              <a:rPr lang="en-US" sz="2400">
                <a:solidFill>
                  <a:schemeClr val="dk1"/>
                </a:solidFill>
              </a:rPr>
              <a:t>Función social de la propiedad.</a:t>
            </a:r>
          </a:p>
          <a:p>
            <a:pPr lvl="0">
              <a:spcBef>
                <a:spcPts val="0"/>
              </a:spcBef>
              <a:buClr>
                <a:schemeClr val="dk1"/>
              </a:buClr>
              <a:buSzPct val="45833"/>
              <a:buFont typeface="Arial"/>
              <a:buNone/>
            </a:pPr>
            <a:r>
              <a:rPr lang="en-US" sz="2400">
                <a:solidFill>
                  <a:schemeClr val="dk1"/>
                </a:solidFill>
              </a:rPr>
              <a:t>El artículo 40.</a:t>
            </a:r>
          </a:p>
          <a:p>
            <a:pPr lvl="0" rtl="0">
              <a:spcBef>
                <a:spcPts val="0"/>
              </a:spcBef>
              <a:buNone/>
            </a:pPr>
            <a:r>
              <a:rPr lang="en-US" sz="2400">
                <a:solidFill>
                  <a:schemeClr val="dk1"/>
                </a:solidFill>
              </a:rPr>
              <a:t>La gratuidad de la enseñanza universitaria (RU1918)</a:t>
            </a:r>
          </a:p>
        </p:txBody>
      </p:sp>
      <p:pic>
        <p:nvPicPr>
          <p:cNvPr id="760" name="Shape 760"/>
          <p:cNvPicPr preferRelativeResize="0"/>
          <p:nvPr/>
        </p:nvPicPr>
        <p:blipFill>
          <a:blip r:embed="rId3">
            <a:alphaModFix/>
          </a:blip>
          <a:stretch>
            <a:fillRect/>
          </a:stretch>
        </p:blipFill>
        <p:spPr>
          <a:xfrm>
            <a:off x="8325800" y="0"/>
            <a:ext cx="1754650" cy="1801278"/>
          </a:xfrm>
          <a:prstGeom prst="rect">
            <a:avLst/>
          </a:prstGeom>
          <a:noFill/>
          <a:ln>
            <a:noFill/>
          </a:ln>
        </p:spPr>
      </p:pic>
      <p:sp>
        <p:nvSpPr>
          <p:cNvPr id="761" name="Shape 761"/>
          <p:cNvSpPr txBox="1"/>
          <p:nvPr/>
        </p:nvSpPr>
        <p:spPr>
          <a:xfrm>
            <a:off x="8325775" y="3954075"/>
            <a:ext cx="1754700" cy="387600"/>
          </a:xfrm>
          <a:prstGeom prst="rect">
            <a:avLst/>
          </a:prstGeom>
          <a:noFill/>
          <a:ln>
            <a:noFill/>
          </a:ln>
        </p:spPr>
        <p:txBody>
          <a:bodyPr anchorCtr="0" anchor="t" bIns="91425" lIns="91425" rIns="91425" tIns="91425">
            <a:noAutofit/>
          </a:bodyPr>
          <a:lstStyle/>
          <a:p>
            <a:pPr lvl="0" rtl="0" algn="ctr">
              <a:spcBef>
                <a:spcPts val="0"/>
              </a:spcBef>
              <a:buNone/>
            </a:pPr>
            <a:r>
              <a:rPr b="1" lang="en-US" sz="1800">
                <a:solidFill>
                  <a:srgbClr val="FF0000"/>
                </a:solidFill>
              </a:rPr>
              <a:t>PODER ECONÓMICO</a:t>
            </a:r>
          </a:p>
        </p:txBody>
      </p:sp>
      <p:pic>
        <p:nvPicPr>
          <p:cNvPr id="762" name="Shape 762"/>
          <p:cNvPicPr preferRelativeResize="0"/>
          <p:nvPr/>
        </p:nvPicPr>
        <p:blipFill>
          <a:blip r:embed="rId4">
            <a:alphaModFix/>
          </a:blip>
          <a:stretch>
            <a:fillRect/>
          </a:stretch>
        </p:blipFill>
        <p:spPr>
          <a:xfrm>
            <a:off x="8325800" y="1961825"/>
            <a:ext cx="1754650" cy="1984099"/>
          </a:xfrm>
          <a:prstGeom prst="rect">
            <a:avLst/>
          </a:prstGeom>
          <a:noFill/>
          <a:ln>
            <a:noFill/>
          </a:ln>
        </p:spPr>
      </p:pic>
      <p:pic>
        <p:nvPicPr>
          <p:cNvPr id="763" name="Shape 763"/>
          <p:cNvPicPr preferRelativeResize="0"/>
          <p:nvPr/>
        </p:nvPicPr>
        <p:blipFill>
          <a:blip r:embed="rId5">
            <a:alphaModFix/>
          </a:blip>
          <a:stretch>
            <a:fillRect/>
          </a:stretch>
        </p:blipFill>
        <p:spPr>
          <a:xfrm>
            <a:off x="8325975" y="4781600"/>
            <a:ext cx="1754649" cy="1490625"/>
          </a:xfrm>
          <a:prstGeom prst="rect">
            <a:avLst/>
          </a:prstGeom>
          <a:noFill/>
          <a:ln>
            <a:noFill/>
          </a:ln>
        </p:spPr>
      </p:pic>
      <p:sp>
        <p:nvSpPr>
          <p:cNvPr id="764" name="Shape 764"/>
          <p:cNvSpPr txBox="1"/>
          <p:nvPr/>
        </p:nvSpPr>
        <p:spPr>
          <a:xfrm>
            <a:off x="8325950" y="6227500"/>
            <a:ext cx="1754700" cy="387600"/>
          </a:xfrm>
          <a:prstGeom prst="rect">
            <a:avLst/>
          </a:prstGeom>
          <a:noFill/>
          <a:ln>
            <a:noFill/>
          </a:ln>
        </p:spPr>
        <p:txBody>
          <a:bodyPr anchorCtr="0" anchor="t" bIns="91425" lIns="91425" rIns="91425" tIns="91425">
            <a:noAutofit/>
          </a:bodyPr>
          <a:lstStyle/>
          <a:p>
            <a:pPr lvl="0" rtl="0" algn="ctr">
              <a:spcBef>
                <a:spcPts val="0"/>
              </a:spcBef>
              <a:buNone/>
            </a:pPr>
            <a:r>
              <a:rPr b="1" lang="en-US" sz="1800">
                <a:solidFill>
                  <a:srgbClr val="FF0000"/>
                </a:solidFill>
              </a:rPr>
              <a:t>PODER PATRIARCAL</a:t>
            </a:r>
          </a:p>
        </p:txBody>
      </p:sp>
    </p:spTree>
  </p:cSld>
  <p:clrMapOvr>
    <a:masterClrMapping/>
  </p:clrMapOvr>
  <p:transition spd="slow">
    <p:cut/>
  </p:transition>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768" name="Shape 768"/>
        <p:cNvGrpSpPr/>
        <p:nvPr/>
      </p:nvGrpSpPr>
      <p:grpSpPr>
        <a:xfrm>
          <a:off x="0" y="0"/>
          <a:ext cx="0" cy="0"/>
          <a:chOff x="0" y="0"/>
          <a:chExt cx="0" cy="0"/>
        </a:xfrm>
      </p:grpSpPr>
      <p:pic>
        <p:nvPicPr>
          <p:cNvPr id="769" name="Shape 769"/>
          <p:cNvPicPr preferRelativeResize="0"/>
          <p:nvPr/>
        </p:nvPicPr>
        <p:blipFill>
          <a:blip r:embed="rId3">
            <a:alphaModFix/>
          </a:blip>
          <a:stretch>
            <a:fillRect/>
          </a:stretch>
        </p:blipFill>
        <p:spPr>
          <a:xfrm>
            <a:off x="2998797" y="57675"/>
            <a:ext cx="4217425" cy="7445099"/>
          </a:xfrm>
          <a:prstGeom prst="rect">
            <a:avLst/>
          </a:prstGeom>
          <a:noFill/>
          <a:ln>
            <a:noFill/>
          </a:ln>
        </p:spPr>
      </p:pic>
      <p:sp>
        <p:nvSpPr>
          <p:cNvPr id="770" name="Shape 770"/>
          <p:cNvSpPr txBox="1"/>
          <p:nvPr/>
        </p:nvSpPr>
        <p:spPr>
          <a:xfrm>
            <a:off x="6884725" y="3812100"/>
            <a:ext cx="7343700" cy="856800"/>
          </a:xfrm>
          <a:prstGeom prst="rect">
            <a:avLst/>
          </a:prstGeom>
          <a:noFill/>
          <a:ln>
            <a:noFill/>
          </a:ln>
        </p:spPr>
        <p:txBody>
          <a:bodyPr anchorCtr="0" anchor="t" bIns="91425" lIns="91425" rIns="91425" tIns="91425">
            <a:noAutofit/>
          </a:bodyPr>
          <a:lstStyle/>
          <a:p>
            <a:pPr lvl="0">
              <a:spcBef>
                <a:spcPts val="0"/>
              </a:spcBef>
              <a:buNone/>
            </a:pPr>
            <a:r>
              <a:rPr lang="en-US" sz="9600">
                <a:solidFill>
                  <a:schemeClr val="accent3"/>
                </a:solidFill>
              </a:rPr>
              <a:t>/7/8</a:t>
            </a:r>
          </a:p>
        </p:txBody>
      </p:sp>
    </p:spTree>
  </p:cSld>
  <p:clrMapOvr>
    <a:masterClrMapping/>
  </p:clrMapOvr>
  <p:transition spd="slow">
    <p:cut/>
  </p:transition>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38761D"/>
        </a:solidFill>
      </p:bgPr>
    </p:bg>
    <p:spTree>
      <p:nvGrpSpPr>
        <p:cNvPr id="774" name="Shape 774"/>
        <p:cNvGrpSpPr/>
        <p:nvPr/>
      </p:nvGrpSpPr>
      <p:grpSpPr>
        <a:xfrm>
          <a:off x="0" y="0"/>
          <a:ext cx="0" cy="0"/>
          <a:chOff x="0" y="0"/>
          <a:chExt cx="0" cy="0"/>
        </a:xfrm>
      </p:grpSpPr>
      <p:pic>
        <p:nvPicPr>
          <p:cNvPr id="775" name="Shape 775"/>
          <p:cNvPicPr preferRelativeResize="0"/>
          <p:nvPr/>
        </p:nvPicPr>
        <p:blipFill>
          <a:blip r:embed="rId3">
            <a:alphaModFix/>
          </a:blip>
          <a:stretch>
            <a:fillRect/>
          </a:stretch>
        </p:blipFill>
        <p:spPr>
          <a:xfrm>
            <a:off x="1823137" y="638425"/>
            <a:ext cx="6434350" cy="6283575"/>
          </a:xfrm>
          <a:prstGeom prst="rect">
            <a:avLst/>
          </a:prstGeom>
          <a:noFill/>
          <a:ln>
            <a:noFill/>
          </a:ln>
        </p:spPr>
      </p:pic>
      <p:sp>
        <p:nvSpPr>
          <p:cNvPr id="776" name="Shape 776"/>
          <p:cNvSpPr txBox="1"/>
          <p:nvPr/>
        </p:nvSpPr>
        <p:spPr>
          <a:xfrm>
            <a:off x="6143875" y="2994775"/>
            <a:ext cx="1578900" cy="544800"/>
          </a:xfrm>
          <a:prstGeom prst="rect">
            <a:avLst/>
          </a:prstGeom>
          <a:noFill/>
          <a:ln>
            <a:noFill/>
          </a:ln>
        </p:spPr>
        <p:txBody>
          <a:bodyPr anchorCtr="0" anchor="t" bIns="91425" lIns="91425" rIns="91425" tIns="91425">
            <a:noAutofit/>
          </a:bodyPr>
          <a:lstStyle/>
          <a:p>
            <a:pPr lvl="0" rtl="0" algn="ctr">
              <a:spcBef>
                <a:spcPts val="0"/>
              </a:spcBef>
              <a:buNone/>
            </a:pPr>
            <a:r>
              <a:rPr lang="en-US" sz="3000">
                <a:solidFill>
                  <a:srgbClr val="FFFFFF"/>
                </a:solidFill>
                <a:latin typeface="Impact"/>
                <a:ea typeface="Impact"/>
                <a:cs typeface="Impact"/>
                <a:sym typeface="Impact"/>
              </a:rPr>
              <a:t>TERCERA</a:t>
            </a:r>
          </a:p>
        </p:txBody>
      </p:sp>
      <p:sp>
        <p:nvSpPr>
          <p:cNvPr id="777" name="Shape 777"/>
          <p:cNvSpPr txBox="1"/>
          <p:nvPr/>
        </p:nvSpPr>
        <p:spPr>
          <a:xfrm>
            <a:off x="5400025" y="3387175"/>
            <a:ext cx="2746200" cy="747300"/>
          </a:xfrm>
          <a:prstGeom prst="rect">
            <a:avLst/>
          </a:prstGeom>
          <a:noFill/>
          <a:ln>
            <a:noFill/>
          </a:ln>
        </p:spPr>
        <p:txBody>
          <a:bodyPr anchorCtr="0" anchor="t" bIns="91425" lIns="91425" rIns="91425" tIns="91425">
            <a:noAutofit/>
          </a:bodyPr>
          <a:lstStyle/>
          <a:p>
            <a:pPr lvl="0" rtl="0" algn="ctr">
              <a:spcBef>
                <a:spcPts val="0"/>
              </a:spcBef>
              <a:buNone/>
            </a:pPr>
            <a:r>
              <a:rPr lang="en-US" sz="2400">
                <a:solidFill>
                  <a:srgbClr val="FFFFFF"/>
                </a:solidFill>
              </a:rPr>
              <a:t>De los pueblos</a:t>
            </a:r>
          </a:p>
        </p:txBody>
      </p:sp>
      <p:sp>
        <p:nvSpPr>
          <p:cNvPr id="778" name="Shape 778"/>
          <p:cNvSpPr txBox="1"/>
          <p:nvPr/>
        </p:nvSpPr>
        <p:spPr>
          <a:xfrm>
            <a:off x="4888850" y="3964225"/>
            <a:ext cx="3000000" cy="1851000"/>
          </a:xfrm>
          <a:prstGeom prst="rect">
            <a:avLst/>
          </a:prstGeom>
          <a:noFill/>
          <a:ln>
            <a:noFill/>
          </a:ln>
        </p:spPr>
        <p:txBody>
          <a:bodyPr anchorCtr="0" anchor="ctr" bIns="91425" lIns="91425" rIns="91425" tIns="91425">
            <a:noAutofit/>
          </a:bodyPr>
          <a:lstStyle/>
          <a:p>
            <a:pPr lvl="0" rtl="0" algn="ctr">
              <a:spcBef>
                <a:spcPts val="0"/>
              </a:spcBef>
              <a:buNone/>
            </a:pPr>
            <a:r>
              <a:rPr lang="en-US">
                <a:solidFill>
                  <a:srgbClr val="FFFFFF"/>
                </a:solidFill>
              </a:rPr>
              <a:t>Paz</a:t>
            </a:r>
          </a:p>
          <a:p>
            <a:pPr lvl="0" rtl="0" algn="ctr">
              <a:spcBef>
                <a:spcPts val="0"/>
              </a:spcBef>
              <a:buNone/>
            </a:pPr>
            <a:r>
              <a:rPr lang="en-US">
                <a:solidFill>
                  <a:srgbClr val="FFFFFF"/>
                </a:solidFill>
              </a:rPr>
              <a:t>Autodeterminación</a:t>
            </a:r>
          </a:p>
          <a:p>
            <a:pPr lvl="0" rtl="0" algn="ctr">
              <a:spcBef>
                <a:spcPts val="0"/>
              </a:spcBef>
              <a:buNone/>
            </a:pPr>
            <a:r>
              <a:rPr lang="en-US">
                <a:solidFill>
                  <a:srgbClr val="FFFFFF"/>
                </a:solidFill>
              </a:rPr>
              <a:t>Independencia</a:t>
            </a:r>
          </a:p>
          <a:p>
            <a:pPr lvl="0" rtl="0" algn="ctr">
              <a:spcBef>
                <a:spcPts val="0"/>
              </a:spcBef>
              <a:buNone/>
            </a:pPr>
            <a:r>
              <a:rPr b="1" lang="en-US">
                <a:solidFill>
                  <a:srgbClr val="FFFF00"/>
                </a:solidFill>
              </a:rPr>
              <a:t>Desarrollo</a:t>
            </a:r>
          </a:p>
          <a:p>
            <a:pPr lvl="0" rtl="0" algn="ctr">
              <a:spcBef>
                <a:spcPts val="0"/>
              </a:spcBef>
              <a:buNone/>
            </a:pPr>
            <a:r>
              <a:rPr lang="en-US">
                <a:solidFill>
                  <a:srgbClr val="FFFFFF"/>
                </a:solidFill>
              </a:rPr>
              <a:t>Medio ambiente</a:t>
            </a:r>
          </a:p>
          <a:p>
            <a:pPr lvl="0" rtl="0" algn="ctr">
              <a:spcBef>
                <a:spcPts val="0"/>
              </a:spcBef>
              <a:buNone/>
            </a:pPr>
            <a:r>
              <a:rPr lang="en-US">
                <a:solidFill>
                  <a:srgbClr val="FFFFFF"/>
                </a:solidFill>
              </a:rPr>
              <a:t>Consumidor</a:t>
            </a:r>
          </a:p>
          <a:p>
            <a:pPr lvl="0" rtl="0" algn="ctr">
              <a:spcBef>
                <a:spcPts val="0"/>
              </a:spcBef>
              <a:buNone/>
            </a:pPr>
            <a:r>
              <a:t/>
            </a:r>
            <a:endParaRPr>
              <a:solidFill>
                <a:schemeClr val="dk1"/>
              </a:solidFill>
            </a:endParaRPr>
          </a:p>
        </p:txBody>
      </p:sp>
    </p:spTree>
  </p:cSld>
  <p:clrMapOvr>
    <a:masterClrMapping/>
  </p:clrMapOvr>
  <p:transition spd="slow">
    <p:cut/>
  </p:transition>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2" name="Shape 782"/>
        <p:cNvGrpSpPr/>
        <p:nvPr/>
      </p:nvGrpSpPr>
      <p:grpSpPr>
        <a:xfrm>
          <a:off x="0" y="0"/>
          <a:ext cx="0" cy="0"/>
          <a:chOff x="0" y="0"/>
          <a:chExt cx="0" cy="0"/>
        </a:xfrm>
      </p:grpSpPr>
      <p:sp>
        <p:nvSpPr>
          <p:cNvPr id="783" name="Shape 783"/>
          <p:cNvSpPr txBox="1"/>
          <p:nvPr/>
        </p:nvSpPr>
        <p:spPr>
          <a:xfrm>
            <a:off x="8326000" y="3357825"/>
            <a:ext cx="1754700" cy="387600"/>
          </a:xfrm>
          <a:prstGeom prst="rect">
            <a:avLst/>
          </a:prstGeom>
          <a:noFill/>
          <a:ln>
            <a:noFill/>
          </a:ln>
        </p:spPr>
        <p:txBody>
          <a:bodyPr anchorCtr="0" anchor="t" bIns="91425" lIns="91425" rIns="91425" tIns="91425">
            <a:noAutofit/>
          </a:bodyPr>
          <a:lstStyle/>
          <a:p>
            <a:pPr lvl="0" rtl="0" algn="ctr">
              <a:spcBef>
                <a:spcPts val="0"/>
              </a:spcBef>
              <a:buNone/>
            </a:pPr>
            <a:r>
              <a:rPr b="1" lang="en-US" sz="1800">
                <a:solidFill>
                  <a:srgbClr val="38761D"/>
                </a:solidFill>
              </a:rPr>
              <a:t>PODER COLONIAL</a:t>
            </a:r>
          </a:p>
        </p:txBody>
      </p:sp>
      <p:sp>
        <p:nvSpPr>
          <p:cNvPr id="784" name="Shape 784"/>
          <p:cNvSpPr txBox="1"/>
          <p:nvPr/>
        </p:nvSpPr>
        <p:spPr>
          <a:xfrm>
            <a:off x="8197762" y="5382700"/>
            <a:ext cx="2011500" cy="387600"/>
          </a:xfrm>
          <a:prstGeom prst="rect">
            <a:avLst/>
          </a:prstGeom>
          <a:noFill/>
          <a:ln>
            <a:noFill/>
          </a:ln>
        </p:spPr>
        <p:txBody>
          <a:bodyPr anchorCtr="0" anchor="t" bIns="91425" lIns="91425" rIns="91425" tIns="91425">
            <a:noAutofit/>
          </a:bodyPr>
          <a:lstStyle/>
          <a:p>
            <a:pPr lvl="0" rtl="0" algn="ctr">
              <a:spcBef>
                <a:spcPts val="0"/>
              </a:spcBef>
              <a:buNone/>
            </a:pPr>
            <a:r>
              <a:rPr b="1" lang="en-US" sz="1800">
                <a:solidFill>
                  <a:srgbClr val="FF0000"/>
                </a:solidFill>
              </a:rPr>
              <a:t>PODER DEPREDADOR</a:t>
            </a:r>
          </a:p>
        </p:txBody>
      </p:sp>
      <p:pic>
        <p:nvPicPr>
          <p:cNvPr id="785" name="Shape 785"/>
          <p:cNvPicPr preferRelativeResize="0"/>
          <p:nvPr/>
        </p:nvPicPr>
        <p:blipFill>
          <a:blip r:embed="rId3">
            <a:alphaModFix/>
          </a:blip>
          <a:stretch>
            <a:fillRect/>
          </a:stretch>
        </p:blipFill>
        <p:spPr>
          <a:xfrm>
            <a:off x="8326000" y="-5"/>
            <a:ext cx="1754650" cy="1711722"/>
          </a:xfrm>
          <a:prstGeom prst="rect">
            <a:avLst/>
          </a:prstGeom>
          <a:noFill/>
          <a:ln>
            <a:noFill/>
          </a:ln>
        </p:spPr>
      </p:pic>
      <p:sp>
        <p:nvSpPr>
          <p:cNvPr id="786" name="Shape 786"/>
          <p:cNvSpPr txBox="1"/>
          <p:nvPr/>
        </p:nvSpPr>
        <p:spPr>
          <a:xfrm>
            <a:off x="8326150" y="6955500"/>
            <a:ext cx="1754700" cy="528300"/>
          </a:xfrm>
          <a:prstGeom prst="rect">
            <a:avLst/>
          </a:prstGeom>
          <a:noFill/>
          <a:ln>
            <a:noFill/>
          </a:ln>
        </p:spPr>
        <p:txBody>
          <a:bodyPr anchorCtr="0" anchor="ctr" bIns="91425" lIns="91425" rIns="91425" tIns="91425">
            <a:noAutofit/>
          </a:bodyPr>
          <a:lstStyle/>
          <a:p>
            <a:pPr lvl="0" rtl="0" algn="ctr">
              <a:spcBef>
                <a:spcPts val="0"/>
              </a:spcBef>
              <a:buNone/>
            </a:pPr>
            <a:r>
              <a:rPr b="1" lang="en-US" sz="1800">
                <a:solidFill>
                  <a:srgbClr val="FF0000"/>
                </a:solidFill>
              </a:rPr>
              <a:t>PODER </a:t>
            </a:r>
          </a:p>
          <a:p>
            <a:pPr lvl="0" rtl="0" algn="ctr">
              <a:spcBef>
                <a:spcPts val="0"/>
              </a:spcBef>
              <a:buNone/>
            </a:pPr>
            <a:r>
              <a:rPr b="1" lang="en-US" sz="1800">
                <a:solidFill>
                  <a:srgbClr val="FF0000"/>
                </a:solidFill>
              </a:rPr>
              <a:t>DE MERCADO</a:t>
            </a:r>
          </a:p>
        </p:txBody>
      </p:sp>
      <p:pic>
        <p:nvPicPr>
          <p:cNvPr id="787" name="Shape 787"/>
          <p:cNvPicPr preferRelativeResize="0"/>
          <p:nvPr/>
        </p:nvPicPr>
        <p:blipFill>
          <a:blip r:embed="rId4">
            <a:alphaModFix/>
          </a:blip>
          <a:stretch>
            <a:fillRect/>
          </a:stretch>
        </p:blipFill>
        <p:spPr>
          <a:xfrm>
            <a:off x="4726" y="4517198"/>
            <a:ext cx="2264649" cy="1253099"/>
          </a:xfrm>
          <a:prstGeom prst="rect">
            <a:avLst/>
          </a:prstGeom>
          <a:noFill/>
          <a:ln>
            <a:noFill/>
          </a:ln>
        </p:spPr>
      </p:pic>
      <p:pic>
        <p:nvPicPr>
          <p:cNvPr id="788" name="Shape 788"/>
          <p:cNvPicPr preferRelativeResize="0"/>
          <p:nvPr/>
        </p:nvPicPr>
        <p:blipFill>
          <a:blip r:embed="rId5">
            <a:alphaModFix/>
          </a:blip>
          <a:stretch>
            <a:fillRect/>
          </a:stretch>
        </p:blipFill>
        <p:spPr>
          <a:xfrm>
            <a:off x="8310824" y="1804200"/>
            <a:ext cx="1754700" cy="1600200"/>
          </a:xfrm>
          <a:prstGeom prst="rect">
            <a:avLst/>
          </a:prstGeom>
          <a:noFill/>
          <a:ln>
            <a:noFill/>
          </a:ln>
        </p:spPr>
      </p:pic>
      <p:pic>
        <p:nvPicPr>
          <p:cNvPr id="789" name="Shape 789"/>
          <p:cNvPicPr preferRelativeResize="0"/>
          <p:nvPr/>
        </p:nvPicPr>
        <p:blipFill>
          <a:blip r:embed="rId6">
            <a:alphaModFix/>
          </a:blip>
          <a:stretch>
            <a:fillRect/>
          </a:stretch>
        </p:blipFill>
        <p:spPr>
          <a:xfrm>
            <a:off x="8326000" y="4061449"/>
            <a:ext cx="1754650" cy="1397450"/>
          </a:xfrm>
          <a:prstGeom prst="rect">
            <a:avLst/>
          </a:prstGeom>
          <a:noFill/>
          <a:ln>
            <a:noFill/>
          </a:ln>
        </p:spPr>
      </p:pic>
      <p:pic>
        <p:nvPicPr>
          <p:cNvPr id="790" name="Shape 790"/>
          <p:cNvPicPr preferRelativeResize="0"/>
          <p:nvPr/>
        </p:nvPicPr>
        <p:blipFill>
          <a:blip r:embed="rId7">
            <a:alphaModFix/>
          </a:blip>
          <a:stretch>
            <a:fillRect/>
          </a:stretch>
        </p:blipFill>
        <p:spPr>
          <a:xfrm>
            <a:off x="8310824" y="6040250"/>
            <a:ext cx="1770025" cy="915250"/>
          </a:xfrm>
          <a:prstGeom prst="rect">
            <a:avLst/>
          </a:prstGeom>
          <a:noFill/>
          <a:ln>
            <a:noFill/>
          </a:ln>
        </p:spPr>
      </p:pic>
      <p:sp>
        <p:nvSpPr>
          <p:cNvPr id="791" name="Shape 791"/>
          <p:cNvSpPr txBox="1"/>
          <p:nvPr/>
        </p:nvSpPr>
        <p:spPr>
          <a:xfrm>
            <a:off x="1300" y="5694100"/>
            <a:ext cx="2264700" cy="528300"/>
          </a:xfrm>
          <a:prstGeom prst="rect">
            <a:avLst/>
          </a:prstGeom>
          <a:noFill/>
          <a:ln>
            <a:noFill/>
          </a:ln>
        </p:spPr>
        <p:txBody>
          <a:bodyPr anchorCtr="0" anchor="t" bIns="91425" lIns="91425" rIns="91425" tIns="91425">
            <a:noAutofit/>
          </a:bodyPr>
          <a:lstStyle/>
          <a:p>
            <a:pPr lvl="0" algn="ctr">
              <a:spcBef>
                <a:spcPts val="0"/>
              </a:spcBef>
              <a:buNone/>
            </a:pPr>
            <a:r>
              <a:rPr lang="en-US" sz="1800"/>
              <a:t>(1966/1976)</a:t>
            </a:r>
          </a:p>
        </p:txBody>
      </p:sp>
      <p:sp>
        <p:nvSpPr>
          <p:cNvPr id="792" name="Shape 792"/>
          <p:cNvSpPr txBox="1"/>
          <p:nvPr/>
        </p:nvSpPr>
        <p:spPr>
          <a:xfrm>
            <a:off x="2033100" y="6427200"/>
            <a:ext cx="1953000" cy="528300"/>
          </a:xfrm>
          <a:prstGeom prst="rect">
            <a:avLst/>
          </a:prstGeom>
          <a:noFill/>
          <a:ln>
            <a:noFill/>
          </a:ln>
        </p:spPr>
        <p:txBody>
          <a:bodyPr anchorCtr="0" anchor="t" bIns="91425" lIns="91425" rIns="91425" tIns="91425">
            <a:noAutofit/>
          </a:bodyPr>
          <a:lstStyle/>
          <a:p>
            <a:pPr lvl="0" rtl="0" algn="ctr">
              <a:spcBef>
                <a:spcPts val="0"/>
              </a:spcBef>
              <a:buNone/>
            </a:pPr>
            <a:r>
              <a:rPr lang="en-US" sz="1800"/>
              <a:t>(1984)</a:t>
            </a:r>
          </a:p>
        </p:txBody>
      </p:sp>
      <p:sp>
        <p:nvSpPr>
          <p:cNvPr id="793" name="Shape 793"/>
          <p:cNvSpPr txBox="1"/>
          <p:nvPr/>
        </p:nvSpPr>
        <p:spPr>
          <a:xfrm>
            <a:off x="3564312" y="6789450"/>
            <a:ext cx="1953000" cy="528300"/>
          </a:xfrm>
          <a:prstGeom prst="rect">
            <a:avLst/>
          </a:prstGeom>
          <a:noFill/>
          <a:ln>
            <a:noFill/>
          </a:ln>
        </p:spPr>
        <p:txBody>
          <a:bodyPr anchorCtr="0" anchor="t" bIns="91425" lIns="91425" rIns="91425" tIns="91425">
            <a:noAutofit/>
          </a:bodyPr>
          <a:lstStyle/>
          <a:p>
            <a:pPr lvl="0" rtl="0" algn="ctr">
              <a:spcBef>
                <a:spcPts val="0"/>
              </a:spcBef>
              <a:buNone/>
            </a:pPr>
            <a:r>
              <a:rPr lang="en-US" sz="1800"/>
              <a:t>(2000)</a:t>
            </a:r>
          </a:p>
        </p:txBody>
      </p:sp>
      <p:sp>
        <p:nvSpPr>
          <p:cNvPr id="794" name="Shape 794"/>
          <p:cNvSpPr txBox="1"/>
          <p:nvPr/>
        </p:nvSpPr>
        <p:spPr>
          <a:xfrm>
            <a:off x="-150" y="0"/>
            <a:ext cx="8190600" cy="4309200"/>
          </a:xfrm>
          <a:prstGeom prst="rect">
            <a:avLst/>
          </a:prstGeom>
          <a:noFill/>
          <a:ln cap="flat" cmpd="sng" w="19050">
            <a:solidFill>
              <a:srgbClr val="6AA84F"/>
            </a:solidFill>
            <a:prstDash val="solid"/>
            <a:round/>
            <a:headEnd len="med" w="med" type="none"/>
            <a:tailEnd len="med" w="med" type="none"/>
          </a:ln>
        </p:spPr>
        <p:txBody>
          <a:bodyPr anchorCtr="0" anchor="t" bIns="91425" lIns="91425" rIns="91425" tIns="91425">
            <a:noAutofit/>
          </a:bodyPr>
          <a:lstStyle/>
          <a:p>
            <a:pPr lvl="0" rtl="0">
              <a:spcBef>
                <a:spcPts val="0"/>
              </a:spcBef>
              <a:buNone/>
            </a:pPr>
            <a:r>
              <a:rPr b="1" lang="en-US" sz="4800">
                <a:solidFill>
                  <a:srgbClr val="6AA84F"/>
                </a:solidFill>
                <a:highlight>
                  <a:srgbClr val="FFFFFF"/>
                </a:highlight>
              </a:rPr>
              <a:t>Derechos de los pueblos</a:t>
            </a:r>
          </a:p>
          <a:p>
            <a:pPr lvl="0" rtl="0">
              <a:spcBef>
                <a:spcPts val="0"/>
              </a:spcBef>
              <a:buNone/>
            </a:pPr>
            <a:r>
              <a:t/>
            </a:r>
            <a:endParaRPr b="1" sz="3000">
              <a:solidFill>
                <a:srgbClr val="274E13"/>
              </a:solidFill>
              <a:highlight>
                <a:srgbClr val="FFFFFF"/>
              </a:highlight>
            </a:endParaRPr>
          </a:p>
          <a:p>
            <a:pPr lvl="0" rtl="0">
              <a:spcBef>
                <a:spcPts val="0"/>
              </a:spcBef>
              <a:buNone/>
            </a:pPr>
            <a:r>
              <a:rPr b="1" lang="en-US" sz="2400">
                <a:solidFill>
                  <a:srgbClr val="6AA84F"/>
                </a:solidFill>
                <a:highlight>
                  <a:srgbClr val="FFFFFF"/>
                </a:highlight>
              </a:rPr>
              <a:t>Anticolonialismo, consumidor, ecología</a:t>
            </a:r>
            <a:r>
              <a:rPr lang="en-US" sz="2400">
                <a:solidFill>
                  <a:srgbClr val="6AA84F"/>
                </a:solidFill>
                <a:highlight>
                  <a:srgbClr val="FFFFFF"/>
                </a:highlight>
              </a:rPr>
              <a:t>.</a:t>
            </a:r>
          </a:p>
          <a:p>
            <a:pPr lvl="0" rtl="0">
              <a:spcBef>
                <a:spcPts val="0"/>
              </a:spcBef>
              <a:buNone/>
            </a:pPr>
            <a:r>
              <a:t/>
            </a:r>
            <a:endParaRPr sz="2400">
              <a:highlight>
                <a:srgbClr val="FFFFFF"/>
              </a:highlight>
            </a:endParaRPr>
          </a:p>
          <a:p>
            <a:pPr lvl="0" rtl="0">
              <a:spcBef>
                <a:spcPts val="0"/>
              </a:spcBef>
              <a:buNone/>
            </a:pPr>
            <a:r>
              <a:rPr lang="en-US" sz="2400">
                <a:highlight>
                  <a:srgbClr val="FFFFFF"/>
                </a:highlight>
              </a:rPr>
              <a:t>60s, 70s, 80s. Descolonización, neocolonialismo. </a:t>
            </a:r>
            <a:r>
              <a:rPr b="1" lang="en-US" sz="2400">
                <a:solidFill>
                  <a:srgbClr val="9900FF"/>
                </a:solidFill>
                <a:highlight>
                  <a:srgbClr val="FFFFFF"/>
                </a:highlight>
              </a:rPr>
              <a:t>El desarrollo</a:t>
            </a:r>
            <a:r>
              <a:rPr lang="en-US" sz="2400">
                <a:highlight>
                  <a:srgbClr val="FFFFFF"/>
                </a:highlight>
              </a:rPr>
              <a:t>. Límites del crecimiento. Desarrollo sostenible. Pobreza, pobreza extrema. Desigualdad.</a:t>
            </a:r>
          </a:p>
          <a:p>
            <a:pPr lvl="0" rtl="0">
              <a:spcBef>
                <a:spcPts val="0"/>
              </a:spcBef>
              <a:buNone/>
            </a:pPr>
            <a:r>
              <a:t/>
            </a:r>
            <a:endParaRPr sz="2400">
              <a:highlight>
                <a:srgbClr val="FFFFFF"/>
              </a:highlight>
            </a:endParaRPr>
          </a:p>
          <a:p>
            <a:pPr lvl="0" rtl="0">
              <a:spcBef>
                <a:spcPts val="0"/>
              </a:spcBef>
              <a:buNone/>
            </a:pPr>
            <a:r>
              <a:rPr lang="en-US" sz="2400">
                <a:highlight>
                  <a:srgbClr val="FFFFFF"/>
                </a:highlight>
              </a:rPr>
              <a:t>Paz y autodeterminación. El Holocausto Nuclear (Terminator).</a:t>
            </a:r>
          </a:p>
          <a:p>
            <a:pPr lvl="0" rtl="0">
              <a:spcBef>
                <a:spcPts val="0"/>
              </a:spcBef>
              <a:buNone/>
            </a:pPr>
            <a:r>
              <a:t/>
            </a:r>
            <a:endParaRPr sz="2400">
              <a:highlight>
                <a:srgbClr val="FFFFFF"/>
              </a:highlight>
            </a:endParaRPr>
          </a:p>
          <a:p>
            <a:pPr lvl="0" rtl="0">
              <a:spcBef>
                <a:spcPts val="0"/>
              </a:spcBef>
              <a:buNone/>
            </a:pPr>
            <a:r>
              <a:rPr lang="en-US" sz="2400">
                <a:highlight>
                  <a:srgbClr val="FFFFFF"/>
                </a:highlight>
              </a:rPr>
              <a:t>  </a:t>
            </a:r>
          </a:p>
        </p:txBody>
      </p:sp>
      <p:pic>
        <p:nvPicPr>
          <p:cNvPr id="795" name="Shape 795"/>
          <p:cNvPicPr preferRelativeResize="0"/>
          <p:nvPr/>
        </p:nvPicPr>
        <p:blipFill>
          <a:blip r:embed="rId8">
            <a:alphaModFix/>
          </a:blip>
          <a:stretch>
            <a:fillRect/>
          </a:stretch>
        </p:blipFill>
        <p:spPr>
          <a:xfrm>
            <a:off x="2261850" y="4978665"/>
            <a:ext cx="1564524" cy="1532584"/>
          </a:xfrm>
          <a:prstGeom prst="rect">
            <a:avLst/>
          </a:prstGeom>
          <a:noFill/>
          <a:ln>
            <a:noFill/>
          </a:ln>
        </p:spPr>
      </p:pic>
      <p:pic>
        <p:nvPicPr>
          <p:cNvPr id="796" name="Shape 796"/>
          <p:cNvPicPr preferRelativeResize="0"/>
          <p:nvPr/>
        </p:nvPicPr>
        <p:blipFill>
          <a:blip r:embed="rId9">
            <a:alphaModFix/>
          </a:blip>
          <a:stretch>
            <a:fillRect/>
          </a:stretch>
        </p:blipFill>
        <p:spPr>
          <a:xfrm>
            <a:off x="3826375" y="5186375"/>
            <a:ext cx="1466125" cy="196324"/>
          </a:xfrm>
          <a:prstGeom prst="rect">
            <a:avLst/>
          </a:prstGeom>
          <a:noFill/>
          <a:ln>
            <a:noFill/>
          </a:ln>
        </p:spPr>
      </p:pic>
      <p:pic>
        <p:nvPicPr>
          <p:cNvPr id="797" name="Shape 797"/>
          <p:cNvPicPr preferRelativeResize="0"/>
          <p:nvPr/>
        </p:nvPicPr>
        <p:blipFill>
          <a:blip r:embed="rId10">
            <a:alphaModFix/>
          </a:blip>
          <a:stretch>
            <a:fillRect/>
          </a:stretch>
        </p:blipFill>
        <p:spPr>
          <a:xfrm>
            <a:off x="3821612" y="5382693"/>
            <a:ext cx="1466124" cy="1462256"/>
          </a:xfrm>
          <a:prstGeom prst="rect">
            <a:avLst/>
          </a:prstGeom>
          <a:noFill/>
          <a:ln>
            <a:noFill/>
          </a:ln>
        </p:spPr>
      </p:pic>
      <p:pic>
        <p:nvPicPr>
          <p:cNvPr id="798" name="Shape 798"/>
          <p:cNvPicPr preferRelativeResize="0"/>
          <p:nvPr/>
        </p:nvPicPr>
        <p:blipFill rotWithShape="1">
          <a:blip r:embed="rId11">
            <a:alphaModFix/>
          </a:blip>
          <a:srcRect b="0" l="200" r="-199" t="0"/>
          <a:stretch/>
        </p:blipFill>
        <p:spPr>
          <a:xfrm>
            <a:off x="5295218" y="5662749"/>
            <a:ext cx="2399119" cy="1600200"/>
          </a:xfrm>
          <a:prstGeom prst="rect">
            <a:avLst/>
          </a:prstGeom>
          <a:noFill/>
          <a:ln>
            <a:noFill/>
          </a:ln>
        </p:spPr>
      </p:pic>
      <p:sp>
        <p:nvSpPr>
          <p:cNvPr id="799" name="Shape 799"/>
          <p:cNvSpPr txBox="1"/>
          <p:nvPr/>
        </p:nvSpPr>
        <p:spPr>
          <a:xfrm>
            <a:off x="5515550" y="7075037"/>
            <a:ext cx="1953000" cy="318600"/>
          </a:xfrm>
          <a:prstGeom prst="rect">
            <a:avLst/>
          </a:prstGeom>
          <a:noFill/>
          <a:ln>
            <a:noFill/>
          </a:ln>
        </p:spPr>
        <p:txBody>
          <a:bodyPr anchorCtr="0" anchor="t" bIns="91425" lIns="91425" rIns="91425" tIns="91425">
            <a:noAutofit/>
          </a:bodyPr>
          <a:lstStyle/>
          <a:p>
            <a:pPr lvl="0" rtl="0" algn="ctr">
              <a:spcBef>
                <a:spcPts val="0"/>
              </a:spcBef>
              <a:buNone/>
            </a:pPr>
            <a:r>
              <a:rPr lang="en-US" sz="1800"/>
              <a:t>(2015)</a:t>
            </a:r>
          </a:p>
        </p:txBody>
      </p:sp>
      <p:cxnSp>
        <p:nvCxnSpPr>
          <p:cNvPr id="800" name="Shape 800"/>
          <p:cNvCxnSpPr/>
          <p:nvPr/>
        </p:nvCxnSpPr>
        <p:spPr>
          <a:xfrm flipH="1">
            <a:off x="8223425" y="12750"/>
            <a:ext cx="51000" cy="7560600"/>
          </a:xfrm>
          <a:prstGeom prst="straightConnector1">
            <a:avLst/>
          </a:prstGeom>
          <a:noFill/>
          <a:ln cap="flat" cmpd="sng" w="9525">
            <a:solidFill>
              <a:schemeClr val="dk2"/>
            </a:solidFill>
            <a:prstDash val="solid"/>
            <a:round/>
            <a:headEnd len="lg" w="lg" type="none"/>
            <a:tailEnd len="lg" w="lg" type="none"/>
          </a:ln>
        </p:spPr>
      </p:cxnSp>
    </p:spTree>
  </p:cSld>
  <p:clrMapOvr>
    <a:masterClrMapping/>
  </p:clrMapOvr>
  <p:transition spd="slow">
    <p:cut/>
  </p:transition>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04" name="Shape 804"/>
        <p:cNvGrpSpPr/>
        <p:nvPr/>
      </p:nvGrpSpPr>
      <p:grpSpPr>
        <a:xfrm>
          <a:off x="0" y="0"/>
          <a:ext cx="0" cy="0"/>
          <a:chOff x="0" y="0"/>
          <a:chExt cx="0" cy="0"/>
        </a:xfrm>
      </p:grpSpPr>
      <p:pic>
        <p:nvPicPr>
          <p:cNvPr id="805" name="Shape 805"/>
          <p:cNvPicPr preferRelativeResize="0"/>
          <p:nvPr/>
        </p:nvPicPr>
        <p:blipFill>
          <a:blip r:embed="rId3">
            <a:alphaModFix/>
          </a:blip>
          <a:stretch>
            <a:fillRect/>
          </a:stretch>
        </p:blipFill>
        <p:spPr>
          <a:xfrm>
            <a:off x="0" y="441021"/>
            <a:ext cx="10080624" cy="2507852"/>
          </a:xfrm>
          <a:prstGeom prst="rect">
            <a:avLst/>
          </a:prstGeom>
          <a:noFill/>
          <a:ln>
            <a:noFill/>
          </a:ln>
        </p:spPr>
      </p:pic>
      <p:sp>
        <p:nvSpPr>
          <p:cNvPr id="806" name="Shape 806"/>
          <p:cNvSpPr/>
          <p:nvPr/>
        </p:nvSpPr>
        <p:spPr>
          <a:xfrm>
            <a:off x="9373775" y="1513900"/>
            <a:ext cx="706800" cy="1638900"/>
          </a:xfrm>
          <a:prstGeom prst="ellipse">
            <a:avLst/>
          </a:prstGeom>
          <a:noFill/>
          <a:ln cap="flat" cmpd="sng" w="19050">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07" name="Shape 807"/>
          <p:cNvSpPr/>
          <p:nvPr/>
        </p:nvSpPr>
        <p:spPr>
          <a:xfrm>
            <a:off x="6360150" y="5109075"/>
            <a:ext cx="387600" cy="1445100"/>
          </a:xfrm>
          <a:prstGeom prst="rightBrace">
            <a:avLst>
              <a:gd fmla="val 54560" name="adj1"/>
              <a:gd fmla="val 48782" name="adj2"/>
            </a:avLst>
          </a:prstGeom>
          <a:noFill/>
          <a:ln cap="flat" cmpd="sng" w="19050">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08" name="Shape 808"/>
          <p:cNvSpPr txBox="1"/>
          <p:nvPr/>
        </p:nvSpPr>
        <p:spPr>
          <a:xfrm>
            <a:off x="6976975" y="5239425"/>
            <a:ext cx="2686500" cy="1184400"/>
          </a:xfrm>
          <a:prstGeom prst="rect">
            <a:avLst/>
          </a:prstGeom>
          <a:noFill/>
          <a:ln>
            <a:noFill/>
          </a:ln>
        </p:spPr>
        <p:txBody>
          <a:bodyPr anchorCtr="0" anchor="t" bIns="91425" lIns="91425" rIns="91425" tIns="91425">
            <a:noAutofit/>
          </a:bodyPr>
          <a:lstStyle/>
          <a:p>
            <a:pPr lvl="0">
              <a:spcBef>
                <a:spcPts val="0"/>
              </a:spcBef>
              <a:buNone/>
            </a:pPr>
            <a:r>
              <a:rPr lang="en-US" sz="6000"/>
              <a:t>63</a:t>
            </a:r>
            <a:r>
              <a:rPr lang="en-US" sz="4800"/>
              <a:t>%</a:t>
            </a:r>
          </a:p>
        </p:txBody>
      </p:sp>
      <p:sp>
        <p:nvSpPr>
          <p:cNvPr id="809" name="Shape 809"/>
          <p:cNvSpPr txBox="1"/>
          <p:nvPr/>
        </p:nvSpPr>
        <p:spPr>
          <a:xfrm>
            <a:off x="6495625" y="6166475"/>
            <a:ext cx="10151100" cy="1184400"/>
          </a:xfrm>
          <a:prstGeom prst="rect">
            <a:avLst/>
          </a:prstGeom>
          <a:noFill/>
          <a:ln>
            <a:noFill/>
          </a:ln>
        </p:spPr>
        <p:txBody>
          <a:bodyPr anchorCtr="0" anchor="t" bIns="91425" lIns="91425" rIns="91425" tIns="91425">
            <a:noAutofit/>
          </a:bodyPr>
          <a:lstStyle/>
          <a:p>
            <a:pPr lvl="0">
              <a:spcBef>
                <a:spcPts val="0"/>
              </a:spcBef>
              <a:buNone/>
            </a:pPr>
            <a:r>
              <a:rPr lang="en-US" sz="2400"/>
              <a:t>(Seis veces más </a:t>
            </a:r>
          </a:p>
          <a:p>
            <a:pPr lvl="0">
              <a:spcBef>
                <a:spcPts val="0"/>
              </a:spcBef>
              <a:buNone/>
            </a:pPr>
            <a:r>
              <a:rPr lang="en-US" sz="2400"/>
              <a:t>de lo que le corresponde)</a:t>
            </a:r>
          </a:p>
        </p:txBody>
      </p:sp>
      <p:sp>
        <p:nvSpPr>
          <p:cNvPr id="810" name="Shape 810"/>
          <p:cNvSpPr txBox="1"/>
          <p:nvPr/>
        </p:nvSpPr>
        <p:spPr>
          <a:xfrm>
            <a:off x="2244100" y="156900"/>
            <a:ext cx="6132900" cy="1184400"/>
          </a:xfrm>
          <a:prstGeom prst="rect">
            <a:avLst/>
          </a:prstGeom>
          <a:noFill/>
          <a:ln>
            <a:noFill/>
          </a:ln>
        </p:spPr>
        <p:txBody>
          <a:bodyPr anchorCtr="0" anchor="t" bIns="91425" lIns="91425" rIns="91425" tIns="91425">
            <a:noAutofit/>
          </a:bodyPr>
          <a:lstStyle/>
          <a:p>
            <a:pPr lvl="0" algn="ctr">
              <a:spcBef>
                <a:spcPts val="0"/>
              </a:spcBef>
              <a:buNone/>
            </a:pPr>
            <a:r>
              <a:rPr lang="en-US" sz="3600">
                <a:latin typeface="Fjalla One"/>
                <a:ea typeface="Fjalla One"/>
                <a:cs typeface="Fjalla One"/>
                <a:sym typeface="Fjalla One"/>
              </a:rPr>
              <a:t>DESIGUALDAD</a:t>
            </a:r>
          </a:p>
        </p:txBody>
      </p:sp>
      <p:sp>
        <p:nvSpPr>
          <p:cNvPr id="811" name="Shape 811"/>
          <p:cNvSpPr/>
          <p:nvPr/>
        </p:nvSpPr>
        <p:spPr>
          <a:xfrm>
            <a:off x="6343225" y="4044825"/>
            <a:ext cx="387600" cy="1025700"/>
          </a:xfrm>
          <a:prstGeom prst="rightBrace">
            <a:avLst>
              <a:gd fmla="val 54560" name="adj1"/>
              <a:gd fmla="val 48782" name="adj2"/>
            </a:avLst>
          </a:prstGeom>
          <a:noFill/>
          <a:ln cap="flat" cmpd="sng" w="19050">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12" name="Shape 812"/>
          <p:cNvSpPr txBox="1"/>
          <p:nvPr/>
        </p:nvSpPr>
        <p:spPr>
          <a:xfrm>
            <a:off x="6882650" y="3924675"/>
            <a:ext cx="1846800" cy="1184400"/>
          </a:xfrm>
          <a:prstGeom prst="rect">
            <a:avLst/>
          </a:prstGeom>
          <a:noFill/>
          <a:ln>
            <a:noFill/>
          </a:ln>
        </p:spPr>
        <p:txBody>
          <a:bodyPr anchorCtr="0" anchor="t" bIns="91425" lIns="91425" rIns="91425" tIns="91425">
            <a:noAutofit/>
          </a:bodyPr>
          <a:lstStyle/>
          <a:p>
            <a:pPr lvl="0" rtl="0">
              <a:spcBef>
                <a:spcPts val="0"/>
              </a:spcBef>
              <a:buNone/>
            </a:pPr>
            <a:r>
              <a:rPr lang="en-US" sz="6000"/>
              <a:t>37</a:t>
            </a:r>
            <a:r>
              <a:rPr lang="en-US" sz="4800"/>
              <a:t>%</a:t>
            </a:r>
          </a:p>
        </p:txBody>
      </p:sp>
      <p:sp>
        <p:nvSpPr>
          <p:cNvPr id="813" name="Shape 813"/>
          <p:cNvSpPr/>
          <p:nvPr/>
        </p:nvSpPr>
        <p:spPr>
          <a:xfrm>
            <a:off x="8500925" y="4296525"/>
            <a:ext cx="511200" cy="440700"/>
          </a:xfrm>
          <a:prstGeom prst="rightArrow">
            <a:avLst>
              <a:gd fmla="val 50000" name="adj1"/>
              <a:gd fmla="val 50000" name="adj2"/>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14" name="Shape 814"/>
          <p:cNvSpPr txBox="1"/>
          <p:nvPr/>
        </p:nvSpPr>
        <p:spPr>
          <a:xfrm>
            <a:off x="9068975" y="4117875"/>
            <a:ext cx="1846800" cy="771600"/>
          </a:xfrm>
          <a:prstGeom prst="rect">
            <a:avLst/>
          </a:prstGeom>
          <a:noFill/>
          <a:ln>
            <a:noFill/>
          </a:ln>
        </p:spPr>
        <p:txBody>
          <a:bodyPr anchorCtr="0" anchor="t" bIns="91425" lIns="91425" rIns="91425" tIns="91425">
            <a:noAutofit/>
          </a:bodyPr>
          <a:lstStyle/>
          <a:p>
            <a:pPr lvl="0" rtl="0">
              <a:spcBef>
                <a:spcPts val="0"/>
              </a:spcBef>
              <a:buNone/>
            </a:pPr>
            <a:r>
              <a:rPr lang="en-US" sz="3600"/>
              <a:t>82%</a:t>
            </a:r>
          </a:p>
        </p:txBody>
      </p:sp>
      <p:sp>
        <p:nvSpPr>
          <p:cNvPr id="815" name="Shape 815"/>
          <p:cNvSpPr/>
          <p:nvPr/>
        </p:nvSpPr>
        <p:spPr>
          <a:xfrm>
            <a:off x="8519750" y="5573525"/>
            <a:ext cx="511200" cy="440700"/>
          </a:xfrm>
          <a:prstGeom prst="rightArrow">
            <a:avLst>
              <a:gd fmla="val 50000" name="adj1"/>
              <a:gd fmla="val 50000" name="adj2"/>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16" name="Shape 816"/>
          <p:cNvSpPr txBox="1"/>
          <p:nvPr/>
        </p:nvSpPr>
        <p:spPr>
          <a:xfrm>
            <a:off x="9087800" y="5394875"/>
            <a:ext cx="1846800" cy="771600"/>
          </a:xfrm>
          <a:prstGeom prst="rect">
            <a:avLst/>
          </a:prstGeom>
          <a:noFill/>
          <a:ln>
            <a:noFill/>
          </a:ln>
        </p:spPr>
        <p:txBody>
          <a:bodyPr anchorCtr="0" anchor="t" bIns="91425" lIns="91425" rIns="91425" tIns="91425">
            <a:noAutofit/>
          </a:bodyPr>
          <a:lstStyle/>
          <a:p>
            <a:pPr lvl="0" rtl="0">
              <a:spcBef>
                <a:spcPts val="0"/>
              </a:spcBef>
              <a:buNone/>
            </a:pPr>
            <a:r>
              <a:rPr lang="en-US" sz="3600"/>
              <a:t>18%</a:t>
            </a:r>
          </a:p>
        </p:txBody>
      </p:sp>
      <p:pic>
        <p:nvPicPr>
          <p:cNvPr id="817" name="Shape 817"/>
          <p:cNvPicPr preferRelativeResize="0"/>
          <p:nvPr/>
        </p:nvPicPr>
        <p:blipFill>
          <a:blip r:embed="rId4">
            <a:alphaModFix/>
          </a:blip>
          <a:stretch>
            <a:fillRect/>
          </a:stretch>
        </p:blipFill>
        <p:spPr>
          <a:xfrm>
            <a:off x="597675" y="3671300"/>
            <a:ext cx="5924550" cy="3600450"/>
          </a:xfrm>
          <a:prstGeom prst="rect">
            <a:avLst/>
          </a:prstGeom>
          <a:noFill/>
          <a:ln>
            <a:noFill/>
          </a:ln>
        </p:spPr>
      </p:pic>
    </p:spTree>
  </p:cSld>
  <p:clrMapOvr>
    <a:masterClrMapping/>
  </p:clrMapOvr>
  <p:transition spd="slow">
    <p:cut/>
  </p:transition>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21" name="Shape 821"/>
        <p:cNvGrpSpPr/>
        <p:nvPr/>
      </p:nvGrpSpPr>
      <p:grpSpPr>
        <a:xfrm>
          <a:off x="0" y="0"/>
          <a:ext cx="0" cy="0"/>
          <a:chOff x="0" y="0"/>
          <a:chExt cx="0" cy="0"/>
        </a:xfrm>
      </p:grpSpPr>
      <p:pic>
        <p:nvPicPr>
          <p:cNvPr id="822" name="Shape 822"/>
          <p:cNvPicPr preferRelativeResize="0"/>
          <p:nvPr/>
        </p:nvPicPr>
        <p:blipFill>
          <a:blip r:embed="rId3">
            <a:alphaModFix/>
          </a:blip>
          <a:stretch>
            <a:fillRect/>
          </a:stretch>
        </p:blipFill>
        <p:spPr>
          <a:xfrm>
            <a:off x="0" y="0"/>
            <a:ext cx="10080625" cy="7560449"/>
          </a:xfrm>
          <a:prstGeom prst="rect">
            <a:avLst/>
          </a:prstGeom>
          <a:noFill/>
          <a:ln>
            <a:noFill/>
          </a:ln>
        </p:spPr>
      </p:pic>
      <p:sp>
        <p:nvSpPr>
          <p:cNvPr id="823" name="Shape 823"/>
          <p:cNvSpPr txBox="1"/>
          <p:nvPr/>
        </p:nvSpPr>
        <p:spPr>
          <a:xfrm>
            <a:off x="949775" y="6289850"/>
            <a:ext cx="10151100" cy="1184400"/>
          </a:xfrm>
          <a:prstGeom prst="rect">
            <a:avLst/>
          </a:prstGeom>
          <a:noFill/>
          <a:ln>
            <a:noFill/>
          </a:ln>
        </p:spPr>
        <p:txBody>
          <a:bodyPr anchorCtr="0" anchor="t" bIns="91425" lIns="91425" rIns="91425" tIns="91425">
            <a:noAutofit/>
          </a:bodyPr>
          <a:lstStyle/>
          <a:p>
            <a:pPr lvl="0">
              <a:spcBef>
                <a:spcPts val="0"/>
              </a:spcBef>
              <a:buNone/>
            </a:pPr>
            <a:r>
              <a:rPr lang="en-US" sz="4800">
                <a:latin typeface="Pacifico"/>
                <a:ea typeface="Pacifico"/>
                <a:cs typeface="Pacifico"/>
                <a:sym typeface="Pacifico"/>
              </a:rPr>
              <a:t>¿El Anti-Cristo?</a:t>
            </a:r>
          </a:p>
        </p:txBody>
      </p:sp>
    </p:spTree>
  </p:cSld>
  <p:clrMapOvr>
    <a:masterClrMapping/>
  </p:clrMapOvr>
  <p:transition spd="slow">
    <p:cut/>
  </p:transition>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27" name="Shape 827"/>
        <p:cNvGrpSpPr/>
        <p:nvPr/>
      </p:nvGrpSpPr>
      <p:grpSpPr>
        <a:xfrm>
          <a:off x="0" y="0"/>
          <a:ext cx="0" cy="0"/>
          <a:chOff x="0" y="0"/>
          <a:chExt cx="0" cy="0"/>
        </a:xfrm>
      </p:grpSpPr>
      <p:pic>
        <p:nvPicPr>
          <p:cNvPr id="828" name="Shape 828"/>
          <p:cNvPicPr preferRelativeResize="0"/>
          <p:nvPr/>
        </p:nvPicPr>
        <p:blipFill>
          <a:blip r:embed="rId3">
            <a:alphaModFix/>
          </a:blip>
          <a:stretch>
            <a:fillRect/>
          </a:stretch>
        </p:blipFill>
        <p:spPr>
          <a:xfrm>
            <a:off x="0" y="0"/>
            <a:ext cx="10080625" cy="7560449"/>
          </a:xfrm>
          <a:prstGeom prst="rect">
            <a:avLst/>
          </a:prstGeom>
          <a:noFill/>
          <a:ln>
            <a:noFill/>
          </a:ln>
        </p:spPr>
      </p:pic>
    </p:spTree>
  </p:cSld>
  <p:clrMapOvr>
    <a:masterClrMapping/>
  </p:clrMapOvr>
  <p:transition spd="slow">
    <p:cut/>
  </p:transition>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32" name="Shape 832"/>
        <p:cNvGrpSpPr/>
        <p:nvPr/>
      </p:nvGrpSpPr>
      <p:grpSpPr>
        <a:xfrm>
          <a:off x="0" y="0"/>
          <a:ext cx="0" cy="0"/>
          <a:chOff x="0" y="0"/>
          <a:chExt cx="0" cy="0"/>
        </a:xfrm>
      </p:grpSpPr>
      <p:pic>
        <p:nvPicPr>
          <p:cNvPr id="833" name="Shape 833"/>
          <p:cNvPicPr preferRelativeResize="0"/>
          <p:nvPr/>
        </p:nvPicPr>
        <p:blipFill>
          <a:blip r:embed="rId3">
            <a:alphaModFix/>
          </a:blip>
          <a:stretch>
            <a:fillRect/>
          </a:stretch>
        </p:blipFill>
        <p:spPr>
          <a:xfrm>
            <a:off x="5473050" y="15325"/>
            <a:ext cx="4567950" cy="3344950"/>
          </a:xfrm>
          <a:prstGeom prst="rect">
            <a:avLst/>
          </a:prstGeom>
          <a:noFill/>
          <a:ln>
            <a:noFill/>
          </a:ln>
        </p:spPr>
      </p:pic>
      <p:sp>
        <p:nvSpPr>
          <p:cNvPr id="834" name="Shape 834"/>
          <p:cNvSpPr txBox="1"/>
          <p:nvPr/>
        </p:nvSpPr>
        <p:spPr>
          <a:xfrm>
            <a:off x="0" y="76200"/>
            <a:ext cx="5472900" cy="4887000"/>
          </a:xfrm>
          <a:prstGeom prst="rect">
            <a:avLst/>
          </a:prstGeom>
          <a:noFill/>
          <a:ln>
            <a:noFill/>
          </a:ln>
        </p:spPr>
        <p:txBody>
          <a:bodyPr anchorCtr="0" anchor="ctr" bIns="91425" lIns="91425" rIns="91425" tIns="91425">
            <a:noAutofit/>
          </a:bodyPr>
          <a:lstStyle/>
          <a:p>
            <a:pPr lvl="0" rtl="0" algn="just">
              <a:spcBef>
                <a:spcPts val="0"/>
              </a:spcBef>
              <a:buNone/>
            </a:pPr>
            <a:r>
              <a:rPr b="1" lang="en-US" sz="3000"/>
              <a:t>Derecho a un ambiente sano</a:t>
            </a:r>
            <a:r>
              <a:rPr lang="en-US" sz="2400"/>
              <a:t> </a:t>
            </a:r>
          </a:p>
          <a:p>
            <a:pPr lvl="0" rtl="0" algn="just">
              <a:spcBef>
                <a:spcPts val="0"/>
              </a:spcBef>
              <a:buNone/>
            </a:pPr>
            <a:r>
              <a:t/>
            </a:r>
            <a:endParaRPr i="1" sz="1800"/>
          </a:p>
          <a:p>
            <a:pPr lvl="0" rtl="0" algn="just">
              <a:spcBef>
                <a:spcPts val="0"/>
              </a:spcBef>
              <a:buNone/>
            </a:pPr>
            <a:r>
              <a:rPr i="1" lang="en-US" sz="1800"/>
              <a:t>Los límites del crecimiento</a:t>
            </a:r>
            <a:r>
              <a:rPr lang="en-US" sz="1800"/>
              <a:t>. El movimiento ecologista (Los verdes).</a:t>
            </a:r>
          </a:p>
          <a:p>
            <a:pPr lvl="0" rtl="0" algn="just">
              <a:spcBef>
                <a:spcPts val="0"/>
              </a:spcBef>
              <a:buNone/>
            </a:pPr>
            <a:r>
              <a:rPr lang="en-US" sz="1800"/>
              <a:t>¿Cómo incluir sin contaminar? Necesidades (pobreza) y límites.</a:t>
            </a:r>
          </a:p>
          <a:p>
            <a:pPr lvl="0" rtl="0" algn="just">
              <a:spcBef>
                <a:spcPts val="0"/>
              </a:spcBef>
              <a:buNone/>
            </a:pPr>
            <a:r>
              <a:rPr lang="en-US" sz="1800"/>
              <a:t>Colonialidad, desigualdad y contaminación (el alto nivel de consumo de un 10% agotó el mundo). </a:t>
            </a:r>
          </a:p>
          <a:p>
            <a:pPr lvl="0" rtl="0" algn="just">
              <a:spcBef>
                <a:spcPts val="0"/>
              </a:spcBef>
              <a:buNone/>
            </a:pPr>
            <a:r>
              <a:rPr b="1" lang="en-US" sz="1800"/>
              <a:t>“Desarrollo sustentable” </a:t>
            </a:r>
            <a:r>
              <a:rPr lang="en-US" sz="1800"/>
              <a:t>(¿oximorón?) (C-Cuba, Informe Brundtland, Río92)</a:t>
            </a:r>
          </a:p>
          <a:p>
            <a:pPr lvl="0" rtl="0" algn="just">
              <a:spcBef>
                <a:spcPts val="0"/>
              </a:spcBef>
              <a:buNone/>
            </a:pPr>
            <a:r>
              <a:rPr lang="en-US" sz="1800"/>
              <a:t>Protocolo de Kioto de reducción de gases invernadero (1997/2005-No ratificado por EEUU, el mayor emisor).</a:t>
            </a:r>
          </a:p>
          <a:p>
            <a:pPr lvl="0" rtl="0" algn="just">
              <a:spcBef>
                <a:spcPts val="0"/>
              </a:spcBef>
              <a:buNone/>
            </a:pPr>
            <a:r>
              <a:rPr lang="en-US" sz="1800"/>
              <a:t>Calentamiento global, cambio climático, el derecho al agua, la basura, nivel de consumo, energías renovables.</a:t>
            </a:r>
          </a:p>
          <a:p>
            <a:pPr lvl="0" rtl="0" algn="just">
              <a:spcBef>
                <a:spcPts val="0"/>
              </a:spcBef>
              <a:buNone/>
            </a:pPr>
            <a:r>
              <a:rPr lang="en-US" sz="1800"/>
              <a:t>Amparo ambiental.</a:t>
            </a:r>
          </a:p>
        </p:txBody>
      </p:sp>
      <p:sp>
        <p:nvSpPr>
          <p:cNvPr id="835" name="Shape 835"/>
          <p:cNvSpPr txBox="1"/>
          <p:nvPr/>
        </p:nvSpPr>
        <p:spPr>
          <a:xfrm>
            <a:off x="164850" y="5120375"/>
            <a:ext cx="4456500" cy="2211900"/>
          </a:xfrm>
          <a:prstGeom prst="rect">
            <a:avLst/>
          </a:prstGeom>
          <a:noFill/>
          <a:ln cap="flat" cmpd="sng" w="9525">
            <a:solidFill>
              <a:srgbClr val="00FF00"/>
            </a:solidFill>
            <a:prstDash val="solid"/>
            <a:round/>
            <a:headEnd len="med" w="med" type="none"/>
            <a:tailEnd len="med" w="med" type="none"/>
          </a:ln>
        </p:spPr>
        <p:txBody>
          <a:bodyPr anchorCtr="0" anchor="t" bIns="91425" lIns="91425" rIns="91425" tIns="91425">
            <a:noAutofit/>
          </a:bodyPr>
          <a:lstStyle/>
          <a:p>
            <a:pPr lvl="0" rtl="0" algn="ctr">
              <a:lnSpc>
                <a:spcPct val="165600"/>
              </a:lnSpc>
              <a:spcBef>
                <a:spcPts val="0"/>
              </a:spcBef>
              <a:buNone/>
            </a:pPr>
            <a:r>
              <a:rPr b="1" lang="en-US" sz="2400">
                <a:solidFill>
                  <a:srgbClr val="6AA84F"/>
                </a:solidFill>
                <a:highlight>
                  <a:srgbClr val="FFFFFF"/>
                </a:highlight>
                <a:latin typeface="Fjalla One"/>
                <a:ea typeface="Fjalla One"/>
                <a:cs typeface="Fjalla One"/>
                <a:sym typeface="Fjalla One"/>
              </a:rPr>
              <a:t>Cumbres de la Tierra</a:t>
            </a:r>
          </a:p>
          <a:p>
            <a:pPr indent="-228600" lvl="0" marL="457200" rtl="0" algn="just">
              <a:lnSpc>
                <a:spcPct val="165600"/>
              </a:lnSpc>
              <a:spcBef>
                <a:spcPts val="0"/>
              </a:spcBef>
              <a:buChar char="●"/>
            </a:pPr>
            <a:r>
              <a:rPr b="1" lang="en-US"/>
              <a:t>1972 - Estocolmo</a:t>
            </a:r>
          </a:p>
          <a:p>
            <a:pPr indent="-228600" lvl="0" marL="457200" rtl="0" algn="just">
              <a:lnSpc>
                <a:spcPct val="165600"/>
              </a:lnSpc>
              <a:spcBef>
                <a:spcPts val="0"/>
              </a:spcBef>
              <a:buChar char="●"/>
            </a:pPr>
            <a:r>
              <a:rPr b="1" lang="en-US"/>
              <a:t>1992 - Río de Janeiro</a:t>
            </a:r>
          </a:p>
          <a:p>
            <a:pPr indent="-228600" lvl="0" marL="457200" rtl="0" algn="just">
              <a:lnSpc>
                <a:spcPct val="165600"/>
              </a:lnSpc>
              <a:spcBef>
                <a:spcPts val="0"/>
              </a:spcBef>
              <a:buChar char="●"/>
            </a:pPr>
            <a:r>
              <a:rPr b="1" lang="en-US"/>
              <a:t>2002 - Johannesburgo</a:t>
            </a:r>
          </a:p>
          <a:p>
            <a:pPr indent="-228600" lvl="0" marL="457200" rtl="0" algn="just">
              <a:lnSpc>
                <a:spcPct val="165600"/>
              </a:lnSpc>
              <a:spcBef>
                <a:spcPts val="0"/>
              </a:spcBef>
              <a:buChar char="●"/>
            </a:pPr>
            <a:r>
              <a:rPr b="1" lang="en-US"/>
              <a:t>2012 - Río de Janeiro </a:t>
            </a:r>
            <a:r>
              <a:rPr lang="en-US" sz="1800">
                <a:solidFill>
                  <a:srgbClr val="252525"/>
                </a:solidFill>
                <a:highlight>
                  <a:srgbClr val="FFFFFF"/>
                </a:highlight>
              </a:rPr>
              <a:t>(Río+20)</a:t>
            </a:r>
          </a:p>
        </p:txBody>
      </p:sp>
      <p:pic>
        <p:nvPicPr>
          <p:cNvPr id="836" name="Shape 836"/>
          <p:cNvPicPr preferRelativeResize="0"/>
          <p:nvPr/>
        </p:nvPicPr>
        <p:blipFill>
          <a:blip r:embed="rId4">
            <a:alphaModFix/>
          </a:blip>
          <a:stretch>
            <a:fillRect/>
          </a:stretch>
        </p:blipFill>
        <p:spPr>
          <a:xfrm rot="683841">
            <a:off x="5376274" y="2705962"/>
            <a:ext cx="2162175" cy="3228975"/>
          </a:xfrm>
          <a:prstGeom prst="rect">
            <a:avLst/>
          </a:prstGeom>
          <a:noFill/>
          <a:ln>
            <a:noFill/>
          </a:ln>
        </p:spPr>
      </p:pic>
      <p:pic>
        <p:nvPicPr>
          <p:cNvPr id="837" name="Shape 837"/>
          <p:cNvPicPr preferRelativeResize="0"/>
          <p:nvPr/>
        </p:nvPicPr>
        <p:blipFill>
          <a:blip r:embed="rId5">
            <a:alphaModFix/>
          </a:blip>
          <a:stretch>
            <a:fillRect/>
          </a:stretch>
        </p:blipFill>
        <p:spPr>
          <a:xfrm>
            <a:off x="3704945" y="4385750"/>
            <a:ext cx="1615700" cy="1615700"/>
          </a:xfrm>
          <a:prstGeom prst="rect">
            <a:avLst/>
          </a:prstGeom>
          <a:noFill/>
          <a:ln>
            <a:noFill/>
          </a:ln>
        </p:spPr>
      </p:pic>
      <p:sp>
        <p:nvSpPr>
          <p:cNvPr id="838" name="Shape 838"/>
          <p:cNvSpPr/>
          <p:nvPr/>
        </p:nvSpPr>
        <p:spPr>
          <a:xfrm>
            <a:off x="8450450" y="2361237"/>
            <a:ext cx="1460400" cy="1390200"/>
          </a:xfrm>
          <a:prstGeom prst="ellipse">
            <a:avLst/>
          </a:prstGeom>
          <a:solidFill>
            <a:srgbClr val="9FC5E8"/>
          </a:solidFill>
          <a:ln cap="flat" cmpd="sng" w="28575">
            <a:solidFill>
              <a:srgbClr val="00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39" name="Shape 839"/>
          <p:cNvSpPr txBox="1"/>
          <p:nvPr/>
        </p:nvSpPr>
        <p:spPr>
          <a:xfrm>
            <a:off x="8465800" y="2795074"/>
            <a:ext cx="1460400" cy="565199"/>
          </a:xfrm>
          <a:prstGeom prst="rect">
            <a:avLst/>
          </a:prstGeom>
          <a:solidFill>
            <a:srgbClr val="FFFFFF"/>
          </a:solidFill>
          <a:ln cap="flat" cmpd="sng" w="9525">
            <a:solidFill>
              <a:srgbClr val="000000"/>
            </a:solidFill>
            <a:prstDash val="solid"/>
            <a:round/>
            <a:headEnd len="med" w="med" type="none"/>
            <a:tailEnd len="med" w="med" type="none"/>
          </a:ln>
        </p:spPr>
        <p:txBody>
          <a:bodyPr anchorCtr="0" anchor="t" bIns="91425" lIns="91425" rIns="91425" tIns="91425">
            <a:noAutofit/>
          </a:bodyPr>
          <a:lstStyle/>
          <a:p>
            <a:pPr lvl="0" rtl="0" algn="ctr">
              <a:spcBef>
                <a:spcPts val="0"/>
              </a:spcBef>
              <a:buNone/>
            </a:pPr>
            <a:r>
              <a:rPr b="1" lang="en-US"/>
              <a:t>ARTÍCULO</a:t>
            </a:r>
          </a:p>
          <a:p>
            <a:pPr lvl="0" rtl="0" algn="ctr">
              <a:spcBef>
                <a:spcPts val="0"/>
              </a:spcBef>
              <a:buNone/>
            </a:pPr>
            <a:r>
              <a:rPr b="1" lang="en-US"/>
              <a:t>41 CN</a:t>
            </a:r>
          </a:p>
          <a:p>
            <a:pPr lvl="0" rtl="0">
              <a:spcBef>
                <a:spcPts val="0"/>
              </a:spcBef>
              <a:buNone/>
            </a:pPr>
            <a:r>
              <a:t/>
            </a:r>
            <a:endParaRPr/>
          </a:p>
        </p:txBody>
      </p:sp>
      <p:pic>
        <p:nvPicPr>
          <p:cNvPr id="840" name="Shape 840"/>
          <p:cNvPicPr preferRelativeResize="0"/>
          <p:nvPr/>
        </p:nvPicPr>
        <p:blipFill>
          <a:blip r:embed="rId6">
            <a:alphaModFix/>
          </a:blip>
          <a:stretch>
            <a:fillRect/>
          </a:stretch>
        </p:blipFill>
        <p:spPr>
          <a:xfrm>
            <a:off x="4945874" y="5635974"/>
            <a:ext cx="2638749" cy="1855275"/>
          </a:xfrm>
          <a:prstGeom prst="rect">
            <a:avLst/>
          </a:prstGeom>
          <a:noFill/>
          <a:ln>
            <a:noFill/>
          </a:ln>
        </p:spPr>
      </p:pic>
      <p:pic>
        <p:nvPicPr>
          <p:cNvPr id="841" name="Shape 841"/>
          <p:cNvPicPr preferRelativeResize="0"/>
          <p:nvPr/>
        </p:nvPicPr>
        <p:blipFill>
          <a:blip r:embed="rId7">
            <a:alphaModFix/>
          </a:blip>
          <a:stretch>
            <a:fillRect/>
          </a:stretch>
        </p:blipFill>
        <p:spPr>
          <a:xfrm>
            <a:off x="6635124" y="3308850"/>
            <a:ext cx="3445500" cy="3457375"/>
          </a:xfrm>
          <a:prstGeom prst="rect">
            <a:avLst/>
          </a:prstGeom>
          <a:noFill/>
          <a:ln>
            <a:noFill/>
          </a:ln>
        </p:spPr>
      </p:pic>
      <p:sp>
        <p:nvSpPr>
          <p:cNvPr id="842" name="Shape 842"/>
          <p:cNvSpPr/>
          <p:nvPr/>
        </p:nvSpPr>
        <p:spPr>
          <a:xfrm>
            <a:off x="8125575" y="6797275"/>
            <a:ext cx="1800600" cy="693900"/>
          </a:xfrm>
          <a:prstGeom prst="wedgeRectCallout">
            <a:avLst>
              <a:gd fmla="val -91821" name="adj1"/>
              <a:gd fmla="val -73942" name="adj2"/>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43" name="Shape 843"/>
          <p:cNvSpPr txBox="1"/>
          <p:nvPr/>
        </p:nvSpPr>
        <p:spPr>
          <a:xfrm>
            <a:off x="8125575" y="6721075"/>
            <a:ext cx="1800600" cy="763200"/>
          </a:xfrm>
          <a:prstGeom prst="rect">
            <a:avLst/>
          </a:prstGeom>
          <a:noFill/>
          <a:ln>
            <a:noFill/>
          </a:ln>
        </p:spPr>
        <p:txBody>
          <a:bodyPr anchorCtr="0" anchor="t" bIns="91425" lIns="91425" rIns="91425" tIns="91425">
            <a:noAutofit/>
          </a:bodyPr>
          <a:lstStyle/>
          <a:p>
            <a:pPr lvl="0" algn="ctr">
              <a:spcBef>
                <a:spcPts val="0"/>
              </a:spcBef>
              <a:buNone/>
            </a:pPr>
            <a:r>
              <a:rPr lang="en-US">
                <a:latin typeface="Gloria Hallelujah"/>
                <a:ea typeface="Gloria Hallelujah"/>
                <a:cs typeface="Gloria Hallelujah"/>
                <a:sym typeface="Gloria Hallelujah"/>
              </a:rPr>
              <a:t>SINDICALISTAS Y TORTUGAS UNIDOS AL FIN</a:t>
            </a:r>
          </a:p>
        </p:txBody>
      </p:sp>
      <p:sp>
        <p:nvSpPr>
          <p:cNvPr id="844" name="Shape 844"/>
          <p:cNvSpPr txBox="1"/>
          <p:nvPr/>
        </p:nvSpPr>
        <p:spPr>
          <a:xfrm>
            <a:off x="5223925" y="7163675"/>
            <a:ext cx="1258800" cy="412500"/>
          </a:xfrm>
          <a:prstGeom prst="rect">
            <a:avLst/>
          </a:prstGeom>
          <a:noFill/>
          <a:ln>
            <a:noFill/>
          </a:ln>
        </p:spPr>
        <p:txBody>
          <a:bodyPr anchorCtr="0" anchor="t" bIns="91425" lIns="91425" rIns="91425" tIns="91425">
            <a:noAutofit/>
          </a:bodyPr>
          <a:lstStyle/>
          <a:p>
            <a:pPr lvl="0">
              <a:spcBef>
                <a:spcPts val="0"/>
              </a:spcBef>
              <a:buNone/>
            </a:pPr>
            <a:r>
              <a:rPr lang="en-US">
                <a:solidFill>
                  <a:srgbClr val="FFFF00"/>
                </a:solidFill>
              </a:rPr>
              <a:t>Seattle 99</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0" name="Shape 140"/>
        <p:cNvGrpSpPr/>
        <p:nvPr/>
      </p:nvGrpSpPr>
      <p:grpSpPr>
        <a:xfrm>
          <a:off x="0" y="0"/>
          <a:ext cx="0" cy="0"/>
          <a:chOff x="0" y="0"/>
          <a:chExt cx="0" cy="0"/>
        </a:xfrm>
      </p:grpSpPr>
      <p:pic>
        <p:nvPicPr>
          <p:cNvPr id="141" name="Shape 141"/>
          <p:cNvPicPr preferRelativeResize="0"/>
          <p:nvPr/>
        </p:nvPicPr>
        <p:blipFill>
          <a:blip r:embed="rId3">
            <a:alphaModFix/>
          </a:blip>
          <a:stretch>
            <a:fillRect/>
          </a:stretch>
        </p:blipFill>
        <p:spPr>
          <a:xfrm>
            <a:off x="0" y="0"/>
            <a:ext cx="10080625" cy="7560449"/>
          </a:xfrm>
          <a:prstGeom prst="rect">
            <a:avLst/>
          </a:prstGeom>
          <a:noFill/>
          <a:ln>
            <a:noFill/>
          </a:ln>
        </p:spPr>
      </p:pic>
    </p:spTree>
  </p:cSld>
  <p:clrMapOvr>
    <a:masterClrMapping/>
  </p:clrMapOvr>
  <p:transition spd="slow">
    <p:cut/>
  </p:transition>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48" name="Shape 848"/>
        <p:cNvGrpSpPr/>
        <p:nvPr/>
      </p:nvGrpSpPr>
      <p:grpSpPr>
        <a:xfrm>
          <a:off x="0" y="0"/>
          <a:ext cx="0" cy="0"/>
          <a:chOff x="0" y="0"/>
          <a:chExt cx="0" cy="0"/>
        </a:xfrm>
      </p:grpSpPr>
      <p:pic>
        <p:nvPicPr>
          <p:cNvPr id="849" name="Shape 849"/>
          <p:cNvPicPr preferRelativeResize="0"/>
          <p:nvPr/>
        </p:nvPicPr>
        <p:blipFill>
          <a:blip r:embed="rId3">
            <a:alphaModFix/>
          </a:blip>
          <a:stretch>
            <a:fillRect/>
          </a:stretch>
        </p:blipFill>
        <p:spPr>
          <a:xfrm>
            <a:off x="0" y="36326"/>
            <a:ext cx="10080625" cy="5506596"/>
          </a:xfrm>
          <a:prstGeom prst="rect">
            <a:avLst/>
          </a:prstGeom>
          <a:noFill/>
          <a:ln>
            <a:noFill/>
          </a:ln>
        </p:spPr>
      </p:pic>
      <p:pic>
        <p:nvPicPr>
          <p:cNvPr id="850" name="Shape 850"/>
          <p:cNvPicPr preferRelativeResize="0"/>
          <p:nvPr/>
        </p:nvPicPr>
        <p:blipFill>
          <a:blip r:embed="rId4">
            <a:alphaModFix/>
          </a:blip>
          <a:stretch>
            <a:fillRect/>
          </a:stretch>
        </p:blipFill>
        <p:spPr>
          <a:xfrm rot="-822638">
            <a:off x="6865348" y="4334344"/>
            <a:ext cx="2990176" cy="2828063"/>
          </a:xfrm>
          <a:prstGeom prst="rect">
            <a:avLst/>
          </a:prstGeom>
          <a:noFill/>
          <a:ln cap="flat" cmpd="sng" w="9525">
            <a:solidFill>
              <a:srgbClr val="D9D9D9"/>
            </a:solidFill>
            <a:prstDash val="solid"/>
            <a:round/>
            <a:headEnd len="med" w="med" type="none"/>
            <a:tailEnd len="med" w="med" type="none"/>
          </a:ln>
        </p:spPr>
      </p:pic>
      <p:sp>
        <p:nvSpPr>
          <p:cNvPr id="851" name="Shape 851"/>
          <p:cNvSpPr txBox="1"/>
          <p:nvPr/>
        </p:nvSpPr>
        <p:spPr>
          <a:xfrm>
            <a:off x="6116125" y="285300"/>
            <a:ext cx="3780300" cy="534900"/>
          </a:xfrm>
          <a:prstGeom prst="rect">
            <a:avLst/>
          </a:prstGeom>
          <a:noFill/>
          <a:ln cap="flat" cmpd="sng" w="9525">
            <a:solidFill>
              <a:srgbClr val="FFFF00"/>
            </a:solidFill>
            <a:prstDash val="solid"/>
            <a:round/>
            <a:headEnd len="med" w="med" type="none"/>
            <a:tailEnd len="med" w="med" type="none"/>
          </a:ln>
        </p:spPr>
        <p:txBody>
          <a:bodyPr anchorCtr="0" anchor="t" bIns="91425" lIns="91425" rIns="91425" tIns="91425">
            <a:noAutofit/>
          </a:bodyPr>
          <a:lstStyle/>
          <a:p>
            <a:pPr lvl="0" rtl="0">
              <a:spcBef>
                <a:spcPts val="0"/>
              </a:spcBef>
              <a:buNone/>
            </a:pPr>
            <a:r>
              <a:rPr b="1" lang="en-US" sz="2400">
                <a:solidFill>
                  <a:srgbClr val="FFFF00"/>
                </a:solidFill>
              </a:rPr>
              <a:t>MADRES DE ITUZAINGÓ</a:t>
            </a:r>
          </a:p>
        </p:txBody>
      </p:sp>
      <p:cxnSp>
        <p:nvCxnSpPr>
          <p:cNvPr id="852" name="Shape 852"/>
          <p:cNvCxnSpPr>
            <a:stCxn id="851" idx="2"/>
          </p:cNvCxnSpPr>
          <p:nvPr/>
        </p:nvCxnSpPr>
        <p:spPr>
          <a:xfrm flipH="1">
            <a:off x="6829375" y="820200"/>
            <a:ext cx="1176900" cy="1818900"/>
          </a:xfrm>
          <a:prstGeom prst="straightConnector1">
            <a:avLst/>
          </a:prstGeom>
          <a:noFill/>
          <a:ln cap="flat" cmpd="sng" w="9525">
            <a:solidFill>
              <a:srgbClr val="FFFF00"/>
            </a:solidFill>
            <a:prstDash val="solid"/>
            <a:round/>
            <a:headEnd len="lg" w="lg" type="none"/>
            <a:tailEnd len="lg" w="lg" type="triangle"/>
          </a:ln>
        </p:spPr>
      </p:cxnSp>
      <p:pic>
        <p:nvPicPr>
          <p:cNvPr id="853" name="Shape 853"/>
          <p:cNvPicPr preferRelativeResize="0"/>
          <p:nvPr/>
        </p:nvPicPr>
        <p:blipFill>
          <a:blip r:embed="rId5">
            <a:alphaModFix/>
          </a:blip>
          <a:stretch>
            <a:fillRect/>
          </a:stretch>
        </p:blipFill>
        <p:spPr>
          <a:xfrm>
            <a:off x="0" y="3615424"/>
            <a:ext cx="4607225" cy="2375874"/>
          </a:xfrm>
          <a:prstGeom prst="rect">
            <a:avLst/>
          </a:prstGeom>
          <a:noFill/>
          <a:ln>
            <a:noFill/>
          </a:ln>
        </p:spPr>
      </p:pic>
      <p:sp>
        <p:nvSpPr>
          <p:cNvPr id="854" name="Shape 854">
            <a:hlinkClick r:id="rId6"/>
          </p:cNvPr>
          <p:cNvSpPr/>
          <p:nvPr/>
        </p:nvSpPr>
        <p:spPr>
          <a:xfrm>
            <a:off x="3864624" y="5644525"/>
            <a:ext cx="2351374" cy="1763524"/>
          </a:xfrm>
          <a:prstGeom prst="rect">
            <a:avLst/>
          </a:prstGeom>
          <a:blipFill>
            <a:blip r:embed="rId7">
              <a:alphaModFix/>
            </a:blip>
            <a:stretch>
              <a:fillRect/>
            </a:stretch>
          </a:blipFill>
          <a:ln>
            <a:noFill/>
          </a:ln>
        </p:spPr>
      </p:sp>
      <p:sp>
        <p:nvSpPr>
          <p:cNvPr id="855" name="Shape 855"/>
          <p:cNvSpPr txBox="1"/>
          <p:nvPr/>
        </p:nvSpPr>
        <p:spPr>
          <a:xfrm>
            <a:off x="4898725" y="2000300"/>
            <a:ext cx="1176900" cy="410100"/>
          </a:xfrm>
          <a:prstGeom prst="rect">
            <a:avLst/>
          </a:prstGeom>
          <a:noFill/>
          <a:ln>
            <a:noFill/>
          </a:ln>
        </p:spPr>
        <p:txBody>
          <a:bodyPr anchorCtr="0" anchor="t" bIns="91425" lIns="91425" rIns="91425" tIns="91425">
            <a:noAutofit/>
          </a:bodyPr>
          <a:lstStyle/>
          <a:p>
            <a:pPr lvl="0" rtl="0">
              <a:spcBef>
                <a:spcPts val="0"/>
              </a:spcBef>
              <a:buNone/>
            </a:pPr>
            <a:r>
              <a:rPr b="1" lang="en-US">
                <a:solidFill>
                  <a:srgbClr val="FFFF00"/>
                </a:solidFill>
              </a:rPr>
              <a:t>CÓRDOBA</a:t>
            </a:r>
          </a:p>
        </p:txBody>
      </p:sp>
    </p:spTree>
  </p:cSld>
  <p:clrMapOvr>
    <a:masterClrMapping/>
  </p:clrMapOvr>
  <p:transition spd="slow">
    <p:cut/>
  </p:transition>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59" name="Shape 859"/>
        <p:cNvGrpSpPr/>
        <p:nvPr/>
      </p:nvGrpSpPr>
      <p:grpSpPr>
        <a:xfrm>
          <a:off x="0" y="0"/>
          <a:ext cx="0" cy="0"/>
          <a:chOff x="0" y="0"/>
          <a:chExt cx="0" cy="0"/>
        </a:xfrm>
      </p:grpSpPr>
      <p:pic>
        <p:nvPicPr>
          <p:cNvPr id="860" name="Shape 860"/>
          <p:cNvPicPr preferRelativeResize="0"/>
          <p:nvPr/>
        </p:nvPicPr>
        <p:blipFill>
          <a:blip r:embed="rId3">
            <a:alphaModFix/>
          </a:blip>
          <a:stretch>
            <a:fillRect/>
          </a:stretch>
        </p:blipFill>
        <p:spPr>
          <a:xfrm>
            <a:off x="2371375" y="4818682"/>
            <a:ext cx="2605149" cy="2263780"/>
          </a:xfrm>
          <a:prstGeom prst="rect">
            <a:avLst/>
          </a:prstGeom>
          <a:noFill/>
          <a:ln>
            <a:noFill/>
          </a:ln>
        </p:spPr>
      </p:pic>
      <p:pic>
        <p:nvPicPr>
          <p:cNvPr id="861" name="Shape 861"/>
          <p:cNvPicPr preferRelativeResize="0"/>
          <p:nvPr/>
        </p:nvPicPr>
        <p:blipFill>
          <a:blip r:embed="rId4">
            <a:alphaModFix/>
          </a:blip>
          <a:stretch>
            <a:fillRect/>
          </a:stretch>
        </p:blipFill>
        <p:spPr>
          <a:xfrm>
            <a:off x="5540224" y="3059725"/>
            <a:ext cx="2605150" cy="2026225"/>
          </a:xfrm>
          <a:prstGeom prst="rect">
            <a:avLst/>
          </a:prstGeom>
          <a:noFill/>
          <a:ln>
            <a:noFill/>
          </a:ln>
        </p:spPr>
      </p:pic>
      <p:pic>
        <p:nvPicPr>
          <p:cNvPr id="862" name="Shape 862"/>
          <p:cNvPicPr preferRelativeResize="0"/>
          <p:nvPr/>
        </p:nvPicPr>
        <p:blipFill>
          <a:blip r:embed="rId5">
            <a:alphaModFix/>
          </a:blip>
          <a:stretch>
            <a:fillRect/>
          </a:stretch>
        </p:blipFill>
        <p:spPr>
          <a:xfrm>
            <a:off x="6271396" y="2303650"/>
            <a:ext cx="2440350" cy="961849"/>
          </a:xfrm>
          <a:prstGeom prst="rect">
            <a:avLst/>
          </a:prstGeom>
          <a:noFill/>
          <a:ln cap="flat" cmpd="sng" w="9525">
            <a:solidFill>
              <a:srgbClr val="BBE0E3"/>
            </a:solidFill>
            <a:prstDash val="solid"/>
            <a:round/>
            <a:headEnd len="med" w="med" type="none"/>
            <a:tailEnd len="med" w="med" type="none"/>
          </a:ln>
        </p:spPr>
      </p:pic>
      <p:pic>
        <p:nvPicPr>
          <p:cNvPr id="863" name="Shape 863"/>
          <p:cNvPicPr preferRelativeResize="0"/>
          <p:nvPr/>
        </p:nvPicPr>
        <p:blipFill>
          <a:blip r:embed="rId6">
            <a:alphaModFix/>
          </a:blip>
          <a:stretch>
            <a:fillRect/>
          </a:stretch>
        </p:blipFill>
        <p:spPr>
          <a:xfrm>
            <a:off x="7690298" y="3055475"/>
            <a:ext cx="1115649" cy="1115649"/>
          </a:xfrm>
          <a:prstGeom prst="rect">
            <a:avLst/>
          </a:prstGeom>
          <a:noFill/>
          <a:ln>
            <a:noFill/>
          </a:ln>
        </p:spPr>
      </p:pic>
      <p:pic>
        <p:nvPicPr>
          <p:cNvPr id="864" name="Shape 864"/>
          <p:cNvPicPr preferRelativeResize="0"/>
          <p:nvPr/>
        </p:nvPicPr>
        <p:blipFill>
          <a:blip r:embed="rId7">
            <a:alphaModFix/>
          </a:blip>
          <a:stretch>
            <a:fillRect/>
          </a:stretch>
        </p:blipFill>
        <p:spPr>
          <a:xfrm>
            <a:off x="6243699" y="70849"/>
            <a:ext cx="3760725" cy="2087400"/>
          </a:xfrm>
          <a:prstGeom prst="rect">
            <a:avLst/>
          </a:prstGeom>
          <a:noFill/>
          <a:ln>
            <a:noFill/>
          </a:ln>
        </p:spPr>
      </p:pic>
      <p:sp>
        <p:nvSpPr>
          <p:cNvPr id="865" name="Shape 865"/>
          <p:cNvSpPr txBox="1"/>
          <p:nvPr/>
        </p:nvSpPr>
        <p:spPr>
          <a:xfrm>
            <a:off x="0" y="100550"/>
            <a:ext cx="6243600" cy="4922700"/>
          </a:xfrm>
          <a:prstGeom prst="rect">
            <a:avLst/>
          </a:prstGeom>
          <a:noFill/>
          <a:ln>
            <a:noFill/>
          </a:ln>
        </p:spPr>
        <p:txBody>
          <a:bodyPr anchorCtr="0" anchor="ctr" bIns="91425" lIns="91425" rIns="91425" tIns="91425">
            <a:noAutofit/>
          </a:bodyPr>
          <a:lstStyle/>
          <a:p>
            <a:pPr lvl="0" rtl="0" algn="just">
              <a:spcBef>
                <a:spcPts val="0"/>
              </a:spcBef>
              <a:buNone/>
            </a:pPr>
            <a:r>
              <a:rPr b="1" lang="en-US" sz="3000">
                <a:solidFill>
                  <a:srgbClr val="351C75"/>
                </a:solidFill>
              </a:rPr>
              <a:t>Derechos del consumidor</a:t>
            </a:r>
          </a:p>
          <a:p>
            <a:pPr lvl="0" rtl="0" algn="just">
              <a:spcBef>
                <a:spcPts val="0"/>
              </a:spcBef>
              <a:buNone/>
            </a:pPr>
            <a:r>
              <a:t/>
            </a:r>
            <a:endParaRPr i="1" sz="1800"/>
          </a:p>
          <a:p>
            <a:pPr lvl="0" rtl="0" algn="just">
              <a:spcBef>
                <a:spcPts val="0"/>
              </a:spcBef>
              <a:buNone/>
            </a:pPr>
            <a:r>
              <a:rPr lang="en-US" sz="1200"/>
              <a:t>El movimiento de consumidores no tiene la misma combatividad (salvo excepciones) que otros movimientos de derechos humanos, pero no por eso deja de serlo. El estereotipo del ama de casa caminando para encontrar el mejor precio. Consumo e inclusión. El precio, centro del sistema capitalista. El Poder de Mercado modifica las reglas igualitarias/contractuales del mercado. </a:t>
            </a:r>
          </a:p>
          <a:p>
            <a:pPr lvl="0" rtl="0" algn="just">
              <a:spcBef>
                <a:spcPts val="0"/>
              </a:spcBef>
              <a:buNone/>
            </a:pPr>
            <a:r>
              <a:t/>
            </a:r>
            <a:endParaRPr sz="1200"/>
          </a:p>
          <a:p>
            <a:pPr lvl="0" rtl="0" algn="just">
              <a:spcBef>
                <a:spcPts val="0"/>
              </a:spcBef>
              <a:buNone/>
            </a:pPr>
            <a:r>
              <a:rPr lang="en-US" sz="1200"/>
              <a:t>El regateo. Movimiento de consumidores y sindicalismo. Movimiento de consumidores y cooperativismo. El Hogar Obrero. </a:t>
            </a:r>
          </a:p>
          <a:p>
            <a:pPr lvl="0" rtl="0" algn="just">
              <a:spcBef>
                <a:spcPts val="0"/>
              </a:spcBef>
              <a:buNone/>
            </a:pPr>
            <a:r>
              <a:t/>
            </a:r>
            <a:endParaRPr sz="1200"/>
          </a:p>
          <a:p>
            <a:pPr lvl="0" rtl="0" algn="just">
              <a:spcBef>
                <a:spcPts val="0"/>
              </a:spcBef>
              <a:buNone/>
            </a:pPr>
            <a:r>
              <a:rPr lang="en-US" sz="1200"/>
              <a:t>Años ‘60 aparece el movimiento internacional de consumidores. Años ‘80 en América Latina. Cooperativas obreras. </a:t>
            </a:r>
          </a:p>
          <a:p>
            <a:pPr lvl="0" rtl="0" algn="just">
              <a:spcBef>
                <a:spcPts val="0"/>
              </a:spcBef>
              <a:buNone/>
            </a:pPr>
            <a:r>
              <a:t/>
            </a:r>
            <a:endParaRPr sz="1200"/>
          </a:p>
          <a:p>
            <a:pPr lvl="0" rtl="0" algn="just">
              <a:spcBef>
                <a:spcPts val="0"/>
              </a:spcBef>
              <a:buNone/>
            </a:pPr>
            <a:r>
              <a:rPr b="1" lang="en-US" sz="1200">
                <a:solidFill>
                  <a:schemeClr val="dk1"/>
                </a:solidFill>
                <a:highlight>
                  <a:srgbClr val="FFFFFF"/>
                </a:highlight>
              </a:rPr>
              <a:t>1985. </a:t>
            </a:r>
            <a:r>
              <a:rPr i="1" lang="en-US" sz="1200">
                <a:solidFill>
                  <a:schemeClr val="dk1"/>
                </a:solidFill>
                <a:highlight>
                  <a:srgbClr val="FFFFFF"/>
                </a:highlight>
              </a:rPr>
              <a:t>Directrices de las Naciones Unidas para la Protección del Consumidor.</a:t>
            </a:r>
            <a:r>
              <a:rPr lang="en-US" sz="1200">
                <a:solidFill>
                  <a:schemeClr val="dk1"/>
                </a:solidFill>
                <a:highlight>
                  <a:srgbClr val="FFFFFF"/>
                </a:highlight>
              </a:rPr>
              <a:t> 1994: Artículo 42 CN. </a:t>
            </a:r>
            <a:r>
              <a:rPr lang="en-US" sz="1200"/>
              <a:t>COMBO argentino. Ley 24.240. Ley de Lealtad Comercial. Ley de Defensa de la Competencia. DIC2015 Nuevas Directrices (Ampliadas) UNCTAD (comercio electrónico, turismo, etc)</a:t>
            </a:r>
          </a:p>
          <a:p>
            <a:pPr lvl="0" rtl="0" algn="just">
              <a:spcBef>
                <a:spcPts val="0"/>
              </a:spcBef>
              <a:buNone/>
            </a:pPr>
            <a:r>
              <a:t/>
            </a:r>
            <a:endParaRPr sz="1200"/>
          </a:p>
          <a:p>
            <a:pPr lvl="0" rtl="0" algn="just">
              <a:spcBef>
                <a:spcPts val="0"/>
              </a:spcBef>
              <a:buNone/>
            </a:pPr>
            <a:r>
              <a:rPr lang="en-US" sz="1200"/>
              <a:t>Información y publicidad engañosa. Abuso de precios. Baja calidad de los servicios. La letra chica. Cláusulas abusivas. Monopolio. Redefine la idea de contrato (acuerdo de voluntades), teniendo en cuenta la desigualdad.</a:t>
            </a:r>
          </a:p>
          <a:p>
            <a:pPr lvl="0" rtl="0" algn="just">
              <a:spcBef>
                <a:spcPts val="0"/>
              </a:spcBef>
              <a:buNone/>
            </a:pPr>
            <a:r>
              <a:t/>
            </a:r>
            <a:endParaRPr sz="1200"/>
          </a:p>
          <a:p>
            <a:pPr lvl="0" rtl="0" algn="just">
              <a:spcBef>
                <a:spcPts val="0"/>
              </a:spcBef>
              <a:buNone/>
            </a:pPr>
            <a:r>
              <a:rPr lang="en-US" sz="1200"/>
              <a:t>Amparo colectivo consumidor.</a:t>
            </a:r>
          </a:p>
        </p:txBody>
      </p:sp>
      <p:sp>
        <p:nvSpPr>
          <p:cNvPr id="866" name="Shape 866"/>
          <p:cNvSpPr/>
          <p:nvPr/>
        </p:nvSpPr>
        <p:spPr>
          <a:xfrm>
            <a:off x="8602850" y="2056437"/>
            <a:ext cx="1460400" cy="1390200"/>
          </a:xfrm>
          <a:prstGeom prst="ellipse">
            <a:avLst/>
          </a:prstGeom>
          <a:solidFill>
            <a:srgbClr val="9FC5E8"/>
          </a:solidFill>
          <a:ln cap="flat" cmpd="sng" w="28575">
            <a:solidFill>
              <a:srgbClr val="00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67" name="Shape 867"/>
          <p:cNvSpPr txBox="1"/>
          <p:nvPr/>
        </p:nvSpPr>
        <p:spPr>
          <a:xfrm>
            <a:off x="8602926" y="2490275"/>
            <a:ext cx="1460400" cy="565200"/>
          </a:xfrm>
          <a:prstGeom prst="rect">
            <a:avLst/>
          </a:prstGeom>
          <a:solidFill>
            <a:srgbClr val="FFFFFF"/>
          </a:solidFill>
          <a:ln cap="flat" cmpd="sng" w="9525">
            <a:solidFill>
              <a:srgbClr val="000000"/>
            </a:solidFill>
            <a:prstDash val="solid"/>
            <a:round/>
            <a:headEnd len="med" w="med" type="none"/>
            <a:tailEnd len="med" w="med" type="none"/>
          </a:ln>
        </p:spPr>
        <p:txBody>
          <a:bodyPr anchorCtr="0" anchor="t" bIns="91425" lIns="91425" rIns="91425" tIns="91425">
            <a:noAutofit/>
          </a:bodyPr>
          <a:lstStyle/>
          <a:p>
            <a:pPr lvl="0" rtl="0" algn="ctr">
              <a:spcBef>
                <a:spcPts val="0"/>
              </a:spcBef>
              <a:buNone/>
            </a:pPr>
            <a:r>
              <a:rPr b="1" lang="en-US"/>
              <a:t>ARTÍCULO</a:t>
            </a:r>
          </a:p>
          <a:p>
            <a:pPr lvl="0" rtl="0" algn="ctr">
              <a:spcBef>
                <a:spcPts val="0"/>
              </a:spcBef>
              <a:buNone/>
            </a:pPr>
            <a:r>
              <a:rPr b="1" lang="en-US"/>
              <a:t>42 CN</a:t>
            </a:r>
          </a:p>
          <a:p>
            <a:pPr lvl="0" rtl="0">
              <a:spcBef>
                <a:spcPts val="0"/>
              </a:spcBef>
              <a:buNone/>
            </a:pPr>
            <a:r>
              <a:t/>
            </a:r>
            <a:endParaRPr/>
          </a:p>
        </p:txBody>
      </p:sp>
      <p:pic>
        <p:nvPicPr>
          <p:cNvPr id="868" name="Shape 868"/>
          <p:cNvPicPr preferRelativeResize="0"/>
          <p:nvPr/>
        </p:nvPicPr>
        <p:blipFill>
          <a:blip r:embed="rId8">
            <a:alphaModFix/>
          </a:blip>
          <a:stretch>
            <a:fillRect/>
          </a:stretch>
        </p:blipFill>
        <p:spPr>
          <a:xfrm>
            <a:off x="8198987" y="5463712"/>
            <a:ext cx="1657350" cy="1247775"/>
          </a:xfrm>
          <a:prstGeom prst="rect">
            <a:avLst/>
          </a:prstGeom>
          <a:noFill/>
          <a:ln>
            <a:noFill/>
          </a:ln>
        </p:spPr>
      </p:pic>
      <p:pic>
        <p:nvPicPr>
          <p:cNvPr id="869" name="Shape 869"/>
          <p:cNvPicPr preferRelativeResize="0"/>
          <p:nvPr/>
        </p:nvPicPr>
        <p:blipFill>
          <a:blip r:embed="rId9">
            <a:alphaModFix/>
          </a:blip>
          <a:stretch>
            <a:fillRect/>
          </a:stretch>
        </p:blipFill>
        <p:spPr>
          <a:xfrm>
            <a:off x="7760297" y="4259599"/>
            <a:ext cx="2302953" cy="1115649"/>
          </a:xfrm>
          <a:prstGeom prst="rect">
            <a:avLst/>
          </a:prstGeom>
          <a:noFill/>
          <a:ln>
            <a:noFill/>
          </a:ln>
        </p:spPr>
      </p:pic>
      <p:pic>
        <p:nvPicPr>
          <p:cNvPr id="870" name="Shape 870"/>
          <p:cNvPicPr preferRelativeResize="0"/>
          <p:nvPr/>
        </p:nvPicPr>
        <p:blipFill>
          <a:blip r:embed="rId10">
            <a:alphaModFix/>
          </a:blip>
          <a:stretch>
            <a:fillRect/>
          </a:stretch>
        </p:blipFill>
        <p:spPr>
          <a:xfrm>
            <a:off x="6098948" y="4912837"/>
            <a:ext cx="2049850" cy="1800925"/>
          </a:xfrm>
          <a:prstGeom prst="rect">
            <a:avLst/>
          </a:prstGeom>
          <a:noFill/>
          <a:ln cap="flat" cmpd="sng" w="9525">
            <a:solidFill>
              <a:srgbClr val="333333"/>
            </a:solidFill>
            <a:prstDash val="solid"/>
            <a:round/>
            <a:headEnd len="med" w="med" type="none"/>
            <a:tailEnd len="med" w="med" type="none"/>
          </a:ln>
        </p:spPr>
      </p:pic>
      <p:sp>
        <p:nvSpPr>
          <p:cNvPr id="871" name="Shape 871"/>
          <p:cNvSpPr txBox="1"/>
          <p:nvPr/>
        </p:nvSpPr>
        <p:spPr>
          <a:xfrm rot="-814583">
            <a:off x="7028250" y="5201915"/>
            <a:ext cx="1260110" cy="1026176"/>
          </a:xfrm>
          <a:prstGeom prst="rect">
            <a:avLst/>
          </a:prstGeom>
          <a:noFill/>
          <a:ln>
            <a:noFill/>
          </a:ln>
        </p:spPr>
        <p:txBody>
          <a:bodyPr anchorCtr="0" anchor="t" bIns="91425" lIns="91425" rIns="91425" tIns="91425">
            <a:noAutofit/>
          </a:bodyPr>
          <a:lstStyle/>
          <a:p>
            <a:pPr lvl="0">
              <a:spcBef>
                <a:spcPts val="0"/>
              </a:spcBef>
              <a:buNone/>
            </a:pPr>
            <a:r>
              <a:rPr b="1" lang="en-US" sz="2400">
                <a:solidFill>
                  <a:srgbClr val="FF0000"/>
                </a:solidFill>
                <a:latin typeface="Chewy"/>
                <a:ea typeface="Chewy"/>
                <a:cs typeface="Chewy"/>
                <a:sym typeface="Chewy"/>
              </a:rPr>
              <a:t>Boycott!</a:t>
            </a:r>
          </a:p>
        </p:txBody>
      </p:sp>
      <p:pic>
        <p:nvPicPr>
          <p:cNvPr id="872" name="Shape 872"/>
          <p:cNvPicPr preferRelativeResize="0"/>
          <p:nvPr/>
        </p:nvPicPr>
        <p:blipFill>
          <a:blip r:embed="rId11">
            <a:alphaModFix/>
          </a:blip>
          <a:stretch>
            <a:fillRect/>
          </a:stretch>
        </p:blipFill>
        <p:spPr>
          <a:xfrm>
            <a:off x="4861177" y="5118199"/>
            <a:ext cx="945314" cy="1390200"/>
          </a:xfrm>
          <a:prstGeom prst="rect">
            <a:avLst/>
          </a:prstGeom>
          <a:noFill/>
          <a:ln>
            <a:noFill/>
          </a:ln>
        </p:spPr>
      </p:pic>
      <p:pic>
        <p:nvPicPr>
          <p:cNvPr id="873" name="Shape 873"/>
          <p:cNvPicPr preferRelativeResize="0"/>
          <p:nvPr/>
        </p:nvPicPr>
        <p:blipFill>
          <a:blip r:embed="rId12">
            <a:alphaModFix/>
          </a:blip>
          <a:stretch>
            <a:fillRect/>
          </a:stretch>
        </p:blipFill>
        <p:spPr>
          <a:xfrm>
            <a:off x="238217" y="5118202"/>
            <a:ext cx="1897023" cy="1390200"/>
          </a:xfrm>
          <a:prstGeom prst="rect">
            <a:avLst/>
          </a:prstGeom>
          <a:noFill/>
          <a:ln>
            <a:noFill/>
          </a:ln>
        </p:spPr>
      </p:pic>
      <p:pic>
        <p:nvPicPr>
          <p:cNvPr id="874" name="Shape 874"/>
          <p:cNvPicPr preferRelativeResize="0"/>
          <p:nvPr/>
        </p:nvPicPr>
        <p:blipFill>
          <a:blip r:embed="rId13">
            <a:alphaModFix/>
          </a:blip>
          <a:stretch>
            <a:fillRect/>
          </a:stretch>
        </p:blipFill>
        <p:spPr>
          <a:xfrm>
            <a:off x="238224" y="6535931"/>
            <a:ext cx="1897024" cy="533618"/>
          </a:xfrm>
          <a:prstGeom prst="rect">
            <a:avLst/>
          </a:prstGeom>
          <a:noFill/>
          <a:ln>
            <a:noFill/>
          </a:ln>
        </p:spPr>
      </p:pic>
    </p:spTree>
  </p:cSld>
  <p:clrMapOvr>
    <a:masterClrMapping/>
  </p:clrMapOvr>
  <p:transition spd="slow">
    <p:cut/>
  </p:transition>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78" name="Shape 878"/>
        <p:cNvGrpSpPr/>
        <p:nvPr/>
      </p:nvGrpSpPr>
      <p:grpSpPr>
        <a:xfrm>
          <a:off x="0" y="0"/>
          <a:ext cx="0" cy="0"/>
          <a:chOff x="0" y="0"/>
          <a:chExt cx="0" cy="0"/>
        </a:xfrm>
      </p:grpSpPr>
      <p:pic>
        <p:nvPicPr>
          <p:cNvPr id="879" name="Shape 879"/>
          <p:cNvPicPr preferRelativeResize="0"/>
          <p:nvPr/>
        </p:nvPicPr>
        <p:blipFill>
          <a:blip r:embed="rId3">
            <a:alphaModFix/>
          </a:blip>
          <a:stretch>
            <a:fillRect/>
          </a:stretch>
        </p:blipFill>
        <p:spPr>
          <a:xfrm rot="-385864">
            <a:off x="2642425" y="5508632"/>
            <a:ext cx="2579574" cy="1589937"/>
          </a:xfrm>
          <a:prstGeom prst="rect">
            <a:avLst/>
          </a:prstGeom>
          <a:noFill/>
          <a:ln>
            <a:noFill/>
          </a:ln>
        </p:spPr>
      </p:pic>
      <p:pic>
        <p:nvPicPr>
          <p:cNvPr id="880" name="Shape 880"/>
          <p:cNvPicPr preferRelativeResize="0"/>
          <p:nvPr/>
        </p:nvPicPr>
        <p:blipFill>
          <a:blip r:embed="rId4">
            <a:alphaModFix/>
          </a:blip>
          <a:stretch>
            <a:fillRect/>
          </a:stretch>
        </p:blipFill>
        <p:spPr>
          <a:xfrm rot="534142">
            <a:off x="3318812" y="1890578"/>
            <a:ext cx="3419976" cy="2248642"/>
          </a:xfrm>
          <a:prstGeom prst="rect">
            <a:avLst/>
          </a:prstGeom>
          <a:noFill/>
          <a:ln>
            <a:noFill/>
          </a:ln>
        </p:spPr>
      </p:pic>
      <p:sp>
        <p:nvSpPr>
          <p:cNvPr id="881" name="Shape 881"/>
          <p:cNvSpPr txBox="1"/>
          <p:nvPr>
            <p:ph idx="4294967295" type="title"/>
          </p:nvPr>
        </p:nvSpPr>
        <p:spPr>
          <a:xfrm>
            <a:off x="0" y="16450"/>
            <a:ext cx="5505600" cy="1878000"/>
          </a:xfrm>
          <a:prstGeom prst="rect">
            <a:avLst/>
          </a:prstGeom>
          <a:noFill/>
          <a:ln>
            <a:noFill/>
          </a:ln>
        </p:spPr>
        <p:txBody>
          <a:bodyPr anchorCtr="1" anchor="ctr" bIns="45700" lIns="91425" rIns="91425" tIns="45700">
            <a:noAutofit/>
          </a:bodyPr>
          <a:lstStyle/>
          <a:p>
            <a:pPr lvl="0" rtl="0" algn="l">
              <a:spcBef>
                <a:spcPts val="0"/>
              </a:spcBef>
              <a:buClr>
                <a:schemeClr val="dk1"/>
              </a:buClr>
              <a:buSzPct val="25000"/>
              <a:buFont typeface="Arial"/>
              <a:buNone/>
            </a:pPr>
            <a:r>
              <a:rPr b="1" lang="en-US" sz="2400">
                <a:latin typeface="Arial"/>
                <a:ea typeface="Arial"/>
                <a:cs typeface="Arial"/>
                <a:sym typeface="Arial"/>
              </a:rPr>
              <a:t>El movimiento de ampliación de derechos y la inclusión</a:t>
            </a:r>
          </a:p>
          <a:p>
            <a:pPr lvl="0" rtl="0" algn="just">
              <a:lnSpc>
                <a:spcPct val="165600"/>
              </a:lnSpc>
              <a:spcBef>
                <a:spcPts val="0"/>
              </a:spcBef>
              <a:buNone/>
            </a:pPr>
            <a:r>
              <a:t/>
            </a:r>
            <a:endParaRPr sz="1400">
              <a:highlight>
                <a:srgbClr val="FFFFFF"/>
              </a:highlight>
              <a:latin typeface="Arial"/>
              <a:ea typeface="Arial"/>
              <a:cs typeface="Arial"/>
              <a:sym typeface="Arial"/>
            </a:endParaRPr>
          </a:p>
          <a:p>
            <a:pPr indent="0" lvl="0" marL="0" marR="0" rtl="0" algn="l">
              <a:lnSpc>
                <a:spcPct val="100000"/>
              </a:lnSpc>
              <a:spcBef>
                <a:spcPts val="0"/>
              </a:spcBef>
              <a:buClr>
                <a:srgbClr val="000000"/>
              </a:buClr>
              <a:buSzPct val="25000"/>
              <a:buFont typeface="Arial"/>
              <a:buNone/>
            </a:pPr>
            <a:r>
              <a:t/>
            </a:r>
            <a:endParaRPr b="1" sz="1400">
              <a:solidFill>
                <a:srgbClr val="000000"/>
              </a:solidFill>
              <a:latin typeface="Arial"/>
              <a:ea typeface="Arial"/>
              <a:cs typeface="Arial"/>
              <a:sym typeface="Arial"/>
            </a:endParaRPr>
          </a:p>
        </p:txBody>
      </p:sp>
      <p:pic>
        <p:nvPicPr>
          <p:cNvPr id="882" name="Shape 882"/>
          <p:cNvPicPr preferRelativeResize="0"/>
          <p:nvPr/>
        </p:nvPicPr>
        <p:blipFill>
          <a:blip r:embed="rId5">
            <a:alphaModFix/>
          </a:blip>
          <a:stretch>
            <a:fillRect/>
          </a:stretch>
        </p:blipFill>
        <p:spPr>
          <a:xfrm rot="-262623">
            <a:off x="262251" y="1671357"/>
            <a:ext cx="3203972" cy="2402959"/>
          </a:xfrm>
          <a:prstGeom prst="rect">
            <a:avLst/>
          </a:prstGeom>
          <a:noFill/>
          <a:ln cap="flat" cmpd="sng" w="9525">
            <a:solidFill>
              <a:srgbClr val="FF0000"/>
            </a:solidFill>
            <a:prstDash val="solid"/>
            <a:round/>
            <a:headEnd len="med" w="med" type="none"/>
            <a:tailEnd len="med" w="med" type="none"/>
          </a:ln>
        </p:spPr>
      </p:pic>
      <p:pic>
        <p:nvPicPr>
          <p:cNvPr id="883" name="Shape 883"/>
          <p:cNvPicPr preferRelativeResize="0"/>
          <p:nvPr/>
        </p:nvPicPr>
        <p:blipFill>
          <a:blip r:embed="rId6">
            <a:alphaModFix/>
          </a:blip>
          <a:stretch>
            <a:fillRect/>
          </a:stretch>
        </p:blipFill>
        <p:spPr>
          <a:xfrm>
            <a:off x="22823" y="3975000"/>
            <a:ext cx="2371724" cy="2371724"/>
          </a:xfrm>
          <a:prstGeom prst="rect">
            <a:avLst/>
          </a:prstGeom>
          <a:noFill/>
          <a:ln>
            <a:noFill/>
          </a:ln>
        </p:spPr>
      </p:pic>
      <p:pic>
        <p:nvPicPr>
          <p:cNvPr id="884" name="Shape 884"/>
          <p:cNvPicPr preferRelativeResize="0"/>
          <p:nvPr/>
        </p:nvPicPr>
        <p:blipFill>
          <a:blip r:embed="rId7">
            <a:alphaModFix/>
          </a:blip>
          <a:stretch>
            <a:fillRect/>
          </a:stretch>
        </p:blipFill>
        <p:spPr>
          <a:xfrm>
            <a:off x="2139750" y="3646825"/>
            <a:ext cx="3322393" cy="1868850"/>
          </a:xfrm>
          <a:prstGeom prst="rect">
            <a:avLst/>
          </a:prstGeom>
          <a:noFill/>
          <a:ln>
            <a:noFill/>
          </a:ln>
        </p:spPr>
      </p:pic>
      <p:pic>
        <p:nvPicPr>
          <p:cNvPr id="885" name="Shape 885"/>
          <p:cNvPicPr preferRelativeResize="0"/>
          <p:nvPr/>
        </p:nvPicPr>
        <p:blipFill>
          <a:blip r:embed="rId8">
            <a:alphaModFix/>
          </a:blip>
          <a:stretch>
            <a:fillRect/>
          </a:stretch>
        </p:blipFill>
        <p:spPr>
          <a:xfrm rot="1547310">
            <a:off x="5538637" y="4513999"/>
            <a:ext cx="3047999" cy="2019299"/>
          </a:xfrm>
          <a:prstGeom prst="rect">
            <a:avLst/>
          </a:prstGeom>
          <a:noFill/>
          <a:ln>
            <a:noFill/>
          </a:ln>
        </p:spPr>
      </p:pic>
      <p:pic>
        <p:nvPicPr>
          <p:cNvPr id="886" name="Shape 886"/>
          <p:cNvPicPr preferRelativeResize="0"/>
          <p:nvPr/>
        </p:nvPicPr>
        <p:blipFill>
          <a:blip r:embed="rId9">
            <a:alphaModFix/>
          </a:blip>
          <a:stretch>
            <a:fillRect/>
          </a:stretch>
        </p:blipFill>
        <p:spPr>
          <a:xfrm>
            <a:off x="7888287" y="2215275"/>
            <a:ext cx="2019300" cy="2676525"/>
          </a:xfrm>
          <a:prstGeom prst="rect">
            <a:avLst/>
          </a:prstGeom>
          <a:noFill/>
          <a:ln>
            <a:noFill/>
          </a:ln>
        </p:spPr>
      </p:pic>
      <p:pic>
        <p:nvPicPr>
          <p:cNvPr id="887" name="Shape 887"/>
          <p:cNvPicPr preferRelativeResize="0"/>
          <p:nvPr/>
        </p:nvPicPr>
        <p:blipFill>
          <a:blip r:embed="rId10">
            <a:alphaModFix/>
          </a:blip>
          <a:stretch>
            <a:fillRect/>
          </a:stretch>
        </p:blipFill>
        <p:spPr>
          <a:xfrm>
            <a:off x="8631237" y="4526850"/>
            <a:ext cx="1428750" cy="1600200"/>
          </a:xfrm>
          <a:prstGeom prst="rect">
            <a:avLst/>
          </a:prstGeom>
          <a:noFill/>
          <a:ln>
            <a:noFill/>
          </a:ln>
        </p:spPr>
      </p:pic>
      <p:pic>
        <p:nvPicPr>
          <p:cNvPr id="888" name="Shape 888"/>
          <p:cNvPicPr preferRelativeResize="0"/>
          <p:nvPr/>
        </p:nvPicPr>
        <p:blipFill>
          <a:blip r:embed="rId11">
            <a:alphaModFix/>
          </a:blip>
          <a:stretch>
            <a:fillRect/>
          </a:stretch>
        </p:blipFill>
        <p:spPr>
          <a:xfrm>
            <a:off x="8040703" y="6224798"/>
            <a:ext cx="2019299" cy="1004950"/>
          </a:xfrm>
          <a:prstGeom prst="rect">
            <a:avLst/>
          </a:prstGeom>
          <a:noFill/>
          <a:ln>
            <a:noFill/>
          </a:ln>
        </p:spPr>
      </p:pic>
      <p:pic>
        <p:nvPicPr>
          <p:cNvPr id="889" name="Shape 889"/>
          <p:cNvPicPr preferRelativeResize="0"/>
          <p:nvPr/>
        </p:nvPicPr>
        <p:blipFill>
          <a:blip r:embed="rId12">
            <a:alphaModFix/>
          </a:blip>
          <a:stretch>
            <a:fillRect/>
          </a:stretch>
        </p:blipFill>
        <p:spPr>
          <a:xfrm>
            <a:off x="4659275" y="6570300"/>
            <a:ext cx="2724150" cy="990600"/>
          </a:xfrm>
          <a:prstGeom prst="rect">
            <a:avLst/>
          </a:prstGeom>
          <a:noFill/>
          <a:ln>
            <a:noFill/>
          </a:ln>
        </p:spPr>
      </p:pic>
      <p:sp>
        <p:nvSpPr>
          <p:cNvPr id="890" name="Shape 890"/>
          <p:cNvSpPr txBox="1"/>
          <p:nvPr/>
        </p:nvSpPr>
        <p:spPr>
          <a:xfrm rot="-256127">
            <a:off x="2784480" y="-95848"/>
            <a:ext cx="2019201" cy="479829"/>
          </a:xfrm>
          <a:prstGeom prst="rect">
            <a:avLst/>
          </a:prstGeom>
          <a:noFill/>
          <a:ln>
            <a:noFill/>
          </a:ln>
        </p:spPr>
        <p:txBody>
          <a:bodyPr anchorCtr="0" anchor="t" bIns="91425" lIns="91425" rIns="91425" tIns="91425">
            <a:noAutofit/>
          </a:bodyPr>
          <a:lstStyle/>
          <a:p>
            <a:pPr lvl="0">
              <a:spcBef>
                <a:spcPts val="0"/>
              </a:spcBef>
              <a:buNone/>
            </a:pPr>
            <a:r>
              <a:rPr b="1" lang="en-US" sz="2400">
                <a:solidFill>
                  <a:srgbClr val="FF0000"/>
                </a:solidFill>
                <a:latin typeface="Gloria Hallelujah"/>
                <a:ea typeface="Gloria Hallelujah"/>
                <a:cs typeface="Gloria Hallelujah"/>
                <a:sym typeface="Gloria Hallelujah"/>
              </a:rPr>
              <a:t>ampliación</a:t>
            </a:r>
          </a:p>
        </p:txBody>
      </p:sp>
      <p:sp>
        <p:nvSpPr>
          <p:cNvPr id="891" name="Shape 891"/>
          <p:cNvSpPr txBox="1"/>
          <p:nvPr/>
        </p:nvSpPr>
        <p:spPr>
          <a:xfrm>
            <a:off x="527300" y="1078975"/>
            <a:ext cx="2724000" cy="1126500"/>
          </a:xfrm>
          <a:prstGeom prst="rect">
            <a:avLst/>
          </a:prstGeom>
          <a:noFill/>
          <a:ln>
            <a:noFill/>
          </a:ln>
        </p:spPr>
        <p:txBody>
          <a:bodyPr anchorCtr="0" anchor="t" bIns="91425" lIns="91425" rIns="91425" tIns="91425">
            <a:noAutofit/>
          </a:bodyPr>
          <a:lstStyle/>
          <a:p>
            <a:pPr lvl="0">
              <a:spcBef>
                <a:spcPts val="0"/>
              </a:spcBef>
              <a:buNone/>
            </a:pPr>
            <a:r>
              <a:rPr lang="en-US" sz="1800"/>
              <a:t>(pueblo y sujeto social)</a:t>
            </a:r>
          </a:p>
        </p:txBody>
      </p:sp>
      <p:pic>
        <p:nvPicPr>
          <p:cNvPr id="892" name="Shape 892"/>
          <p:cNvPicPr preferRelativeResize="0"/>
          <p:nvPr/>
        </p:nvPicPr>
        <p:blipFill>
          <a:blip r:embed="rId13">
            <a:alphaModFix/>
          </a:blip>
          <a:stretch>
            <a:fillRect/>
          </a:stretch>
        </p:blipFill>
        <p:spPr>
          <a:xfrm>
            <a:off x="21324" y="5996775"/>
            <a:ext cx="2845275" cy="1521974"/>
          </a:xfrm>
          <a:prstGeom prst="rect">
            <a:avLst/>
          </a:prstGeom>
          <a:noFill/>
          <a:ln>
            <a:noFill/>
          </a:ln>
        </p:spPr>
      </p:pic>
      <p:pic>
        <p:nvPicPr>
          <p:cNvPr id="893" name="Shape 893"/>
          <p:cNvPicPr preferRelativeResize="0"/>
          <p:nvPr/>
        </p:nvPicPr>
        <p:blipFill>
          <a:blip r:embed="rId14">
            <a:alphaModFix/>
          </a:blip>
          <a:stretch>
            <a:fillRect/>
          </a:stretch>
        </p:blipFill>
        <p:spPr>
          <a:xfrm rot="1886141">
            <a:off x="5841372" y="1880323"/>
            <a:ext cx="1936581" cy="1523253"/>
          </a:xfrm>
          <a:prstGeom prst="rect">
            <a:avLst/>
          </a:prstGeom>
          <a:noFill/>
          <a:ln>
            <a:noFill/>
          </a:ln>
        </p:spPr>
      </p:pic>
      <p:pic>
        <p:nvPicPr>
          <p:cNvPr id="894" name="Shape 894"/>
          <p:cNvPicPr preferRelativeResize="0"/>
          <p:nvPr/>
        </p:nvPicPr>
        <p:blipFill>
          <a:blip r:embed="rId15">
            <a:alphaModFix/>
          </a:blip>
          <a:stretch>
            <a:fillRect/>
          </a:stretch>
        </p:blipFill>
        <p:spPr>
          <a:xfrm>
            <a:off x="5621574" y="3624265"/>
            <a:ext cx="2741424" cy="1248483"/>
          </a:xfrm>
          <a:prstGeom prst="rect">
            <a:avLst/>
          </a:prstGeom>
          <a:noFill/>
          <a:ln>
            <a:noFill/>
          </a:ln>
        </p:spPr>
      </p:pic>
      <p:pic>
        <p:nvPicPr>
          <p:cNvPr id="895" name="Shape 895"/>
          <p:cNvPicPr preferRelativeResize="0"/>
          <p:nvPr/>
        </p:nvPicPr>
        <p:blipFill>
          <a:blip r:embed="rId16">
            <a:alphaModFix/>
          </a:blip>
          <a:stretch>
            <a:fillRect/>
          </a:stretch>
        </p:blipFill>
        <p:spPr>
          <a:xfrm>
            <a:off x="5164743" y="-25006"/>
            <a:ext cx="4895249" cy="2141049"/>
          </a:xfrm>
          <a:prstGeom prst="rect">
            <a:avLst/>
          </a:prstGeom>
          <a:noFill/>
          <a:ln>
            <a:noFill/>
          </a:ln>
        </p:spPr>
      </p:pic>
    </p:spTree>
  </p:cSld>
  <p:clrMapOvr>
    <a:masterClrMapping/>
  </p:clrMapOvr>
  <p:transition spd="slow">
    <p:cut/>
  </p:transition>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899" name="Shape 899"/>
        <p:cNvGrpSpPr/>
        <p:nvPr/>
      </p:nvGrpSpPr>
      <p:grpSpPr>
        <a:xfrm>
          <a:off x="0" y="0"/>
          <a:ext cx="0" cy="0"/>
          <a:chOff x="0" y="0"/>
          <a:chExt cx="0" cy="0"/>
        </a:xfrm>
      </p:grpSpPr>
      <p:pic>
        <p:nvPicPr>
          <p:cNvPr id="900" name="Shape 900"/>
          <p:cNvPicPr preferRelativeResize="0"/>
          <p:nvPr/>
        </p:nvPicPr>
        <p:blipFill>
          <a:blip r:embed="rId3">
            <a:alphaModFix/>
          </a:blip>
          <a:stretch>
            <a:fillRect/>
          </a:stretch>
        </p:blipFill>
        <p:spPr>
          <a:xfrm>
            <a:off x="3235987" y="61550"/>
            <a:ext cx="3608649" cy="7437350"/>
          </a:xfrm>
          <a:prstGeom prst="rect">
            <a:avLst/>
          </a:prstGeom>
          <a:noFill/>
          <a:ln>
            <a:noFill/>
          </a:ln>
        </p:spPr>
      </p:pic>
      <p:sp>
        <p:nvSpPr>
          <p:cNvPr id="901" name="Shape 901"/>
          <p:cNvSpPr txBox="1"/>
          <p:nvPr/>
        </p:nvSpPr>
        <p:spPr>
          <a:xfrm>
            <a:off x="6844650" y="2533425"/>
            <a:ext cx="3267300" cy="2493600"/>
          </a:xfrm>
          <a:prstGeom prst="rect">
            <a:avLst/>
          </a:prstGeom>
          <a:noFill/>
          <a:ln>
            <a:noFill/>
          </a:ln>
        </p:spPr>
        <p:txBody>
          <a:bodyPr anchorCtr="0" anchor="t" bIns="91425" lIns="91425" rIns="91425" tIns="91425">
            <a:noAutofit/>
          </a:bodyPr>
          <a:lstStyle/>
          <a:p>
            <a:pPr lvl="0">
              <a:spcBef>
                <a:spcPts val="0"/>
              </a:spcBef>
              <a:buNone/>
            </a:pPr>
            <a:r>
              <a:rPr b="1" lang="en-US" sz="3000">
                <a:solidFill>
                  <a:srgbClr val="FFFF00"/>
                </a:solidFill>
              </a:rPr>
              <a:t>Impunidad y mecanismos para hacer cumplir los DDHH</a:t>
            </a:r>
          </a:p>
        </p:txBody>
      </p:sp>
    </p:spTree>
  </p:cSld>
  <p:clrMapOvr>
    <a:masterClrMapping/>
  </p:clrMapOvr>
  <p:transition spd="slow">
    <p:cut/>
  </p:transition>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05" name="Shape 905"/>
        <p:cNvGrpSpPr/>
        <p:nvPr/>
      </p:nvGrpSpPr>
      <p:grpSpPr>
        <a:xfrm>
          <a:off x="0" y="0"/>
          <a:ext cx="0" cy="0"/>
          <a:chOff x="0" y="0"/>
          <a:chExt cx="0" cy="0"/>
        </a:xfrm>
      </p:grpSpPr>
      <p:pic>
        <p:nvPicPr>
          <p:cNvPr id="906" name="Shape 906"/>
          <p:cNvPicPr preferRelativeResize="0"/>
          <p:nvPr/>
        </p:nvPicPr>
        <p:blipFill rotWithShape="1">
          <a:blip r:embed="rId3">
            <a:alphaModFix/>
          </a:blip>
          <a:srcRect b="0" l="2248" r="0" t="0"/>
          <a:stretch/>
        </p:blipFill>
        <p:spPr>
          <a:xfrm>
            <a:off x="1123850" y="0"/>
            <a:ext cx="8129750" cy="7560449"/>
          </a:xfrm>
          <a:prstGeom prst="rect">
            <a:avLst/>
          </a:prstGeom>
          <a:noFill/>
          <a:ln>
            <a:noFill/>
          </a:ln>
        </p:spPr>
      </p:pic>
      <p:sp>
        <p:nvSpPr>
          <p:cNvPr id="907" name="Shape 907"/>
          <p:cNvSpPr txBox="1"/>
          <p:nvPr/>
        </p:nvSpPr>
        <p:spPr>
          <a:xfrm>
            <a:off x="2495000" y="2540825"/>
            <a:ext cx="13196400" cy="1539600"/>
          </a:xfrm>
          <a:prstGeom prst="rect">
            <a:avLst/>
          </a:prstGeom>
          <a:noFill/>
          <a:ln>
            <a:noFill/>
          </a:ln>
        </p:spPr>
        <p:txBody>
          <a:bodyPr anchorCtr="0" anchor="t" bIns="91425" lIns="91425" rIns="91425" tIns="91425">
            <a:noAutofit/>
          </a:bodyPr>
          <a:lstStyle/>
          <a:p>
            <a:pPr lvl="0">
              <a:spcBef>
                <a:spcPts val="0"/>
              </a:spcBef>
              <a:buNone/>
            </a:pPr>
            <a:r>
              <a:t/>
            </a:r>
            <a:endParaRPr/>
          </a:p>
        </p:txBody>
      </p:sp>
      <p:sp>
        <p:nvSpPr>
          <p:cNvPr id="908" name="Shape 908"/>
          <p:cNvSpPr txBox="1"/>
          <p:nvPr/>
        </p:nvSpPr>
        <p:spPr>
          <a:xfrm>
            <a:off x="3511150" y="6227050"/>
            <a:ext cx="5293200" cy="1539600"/>
          </a:xfrm>
          <a:prstGeom prst="rect">
            <a:avLst/>
          </a:prstGeom>
          <a:noFill/>
          <a:ln>
            <a:noFill/>
          </a:ln>
        </p:spPr>
        <p:txBody>
          <a:bodyPr anchorCtr="0" anchor="t" bIns="91425" lIns="91425" rIns="91425" tIns="91425">
            <a:noAutofit/>
          </a:bodyPr>
          <a:lstStyle/>
          <a:p>
            <a:pPr lvl="0">
              <a:spcBef>
                <a:spcPts val="0"/>
              </a:spcBef>
              <a:buNone/>
            </a:pPr>
            <a:r>
              <a:rPr b="1" lang="en-US" sz="2800"/>
              <a:t>- ¿Qué es el poder? </a:t>
            </a:r>
          </a:p>
          <a:p>
            <a:pPr lvl="0">
              <a:spcBef>
                <a:spcPts val="0"/>
              </a:spcBef>
              <a:buNone/>
            </a:pPr>
            <a:r>
              <a:rPr b="1" lang="en-US" sz="2800"/>
              <a:t>- El poder es tener impunidad.</a:t>
            </a:r>
            <a:r>
              <a:rPr b="1" lang="en-US" sz="2400"/>
              <a:t> </a:t>
            </a:r>
          </a:p>
        </p:txBody>
      </p:sp>
    </p:spTree>
  </p:cSld>
  <p:clrMapOvr>
    <a:masterClrMapping/>
  </p:clrMapOvr>
  <p:transition spd="slow">
    <p:cut/>
  </p:transition>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12" name="Shape 912"/>
        <p:cNvGrpSpPr/>
        <p:nvPr/>
      </p:nvGrpSpPr>
      <p:grpSpPr>
        <a:xfrm>
          <a:off x="0" y="0"/>
          <a:ext cx="0" cy="0"/>
          <a:chOff x="0" y="0"/>
          <a:chExt cx="0" cy="0"/>
        </a:xfrm>
      </p:grpSpPr>
      <p:sp>
        <p:nvSpPr>
          <p:cNvPr id="913" name="Shape 913"/>
          <p:cNvSpPr txBox="1"/>
          <p:nvPr/>
        </p:nvSpPr>
        <p:spPr>
          <a:xfrm>
            <a:off x="267725" y="280500"/>
            <a:ext cx="9604800" cy="7095000"/>
          </a:xfrm>
          <a:prstGeom prst="rect">
            <a:avLst/>
          </a:prstGeom>
          <a:noFill/>
          <a:ln>
            <a:noFill/>
          </a:ln>
        </p:spPr>
        <p:txBody>
          <a:bodyPr anchorCtr="0" anchor="t" bIns="91425" lIns="91425" rIns="91425" tIns="91425">
            <a:noAutofit/>
          </a:bodyPr>
          <a:lstStyle/>
          <a:p>
            <a:pPr lvl="0">
              <a:spcBef>
                <a:spcPts val="0"/>
              </a:spcBef>
              <a:buNone/>
            </a:pPr>
            <a:r>
              <a:rPr lang="en-US" sz="3600">
                <a:solidFill>
                  <a:schemeClr val="dk1"/>
                </a:solidFill>
                <a:highlight>
                  <a:srgbClr val="FFFFFF"/>
                </a:highlight>
              </a:rPr>
              <a:t>¿Qué herramientas hay para luchar por el respeto de los DDHH?</a:t>
            </a:r>
          </a:p>
          <a:p>
            <a:pPr indent="-228600" lvl="0" marL="457200" rtl="0">
              <a:spcBef>
                <a:spcPts val="0"/>
              </a:spcBef>
              <a:buClr>
                <a:schemeClr val="dk1"/>
              </a:buClr>
              <a:buAutoNum type="alphaUcParenR"/>
            </a:pPr>
            <a:r>
              <a:rPr lang="en-US">
                <a:solidFill>
                  <a:schemeClr val="dk1"/>
                </a:solidFill>
                <a:highlight>
                  <a:srgbClr val="FFFFFF"/>
                </a:highlight>
              </a:rPr>
              <a:t>Impunidad; B) Heramientas legales; C) Sistema internacional; D) herramientas militantes (memoria y organizaciones de DDHH; los sindicatos como organización de DDHH)</a:t>
            </a:r>
          </a:p>
          <a:p>
            <a:pPr lvl="0" rtl="0">
              <a:spcBef>
                <a:spcPts val="0"/>
              </a:spcBef>
              <a:buNone/>
            </a:pPr>
            <a:r>
              <a:t/>
            </a:r>
            <a:endParaRPr>
              <a:solidFill>
                <a:schemeClr val="dk1"/>
              </a:solidFill>
              <a:highlight>
                <a:srgbClr val="FFFFFF"/>
              </a:highlight>
            </a:endParaRPr>
          </a:p>
          <a:p>
            <a:pPr indent="-228600" lvl="0" marL="457200">
              <a:spcBef>
                <a:spcPts val="0"/>
              </a:spcBef>
              <a:buClr>
                <a:schemeClr val="dk1"/>
              </a:buClr>
              <a:buAutoNum type="alphaUcParenR"/>
            </a:pPr>
            <a:r>
              <a:rPr lang="en-US">
                <a:solidFill>
                  <a:schemeClr val="dk1"/>
                </a:solidFill>
                <a:highlight>
                  <a:srgbClr val="FFFFFF"/>
                </a:highlight>
              </a:rPr>
              <a:t>IMPUNIDAD</a:t>
            </a:r>
          </a:p>
          <a:p>
            <a:pPr lvl="0">
              <a:spcBef>
                <a:spcPts val="0"/>
              </a:spcBef>
              <a:buNone/>
            </a:pPr>
            <a:r>
              <a:rPr lang="en-US" sz="1800">
                <a:solidFill>
                  <a:schemeClr val="dk1"/>
                </a:solidFill>
                <a:highlight>
                  <a:srgbClr val="FFFFFF"/>
                </a:highlight>
              </a:rPr>
              <a:t>Volvimos al principio, si los derechos humanos existen es porque no se respetan masivamente. ¿Quién? El Poder, los podereosos. “El poder es la impunidad” decía Yabrán. Los derechos humanos son una herramienta de lucha contra ese poder “punitivo”. Un límite al poder. Un contrapoder. La violación de los DDHH es una práctica sistemática del “Poder”. ¿Por qué? Porque el capitalismo salvaje y el colonialismo son incompatibles con los DDHH. “El poder es la impunidad”. Leyes de autoamnistía, obediencia debida, punto final, indultos… La “flexibilidad laboral” como mecanismo de violación de los derechos humanos.</a:t>
            </a:r>
          </a:p>
          <a:p>
            <a:pPr lvl="0">
              <a:spcBef>
                <a:spcPts val="0"/>
              </a:spcBef>
              <a:buClr>
                <a:schemeClr val="dk1"/>
              </a:buClr>
              <a:buFont typeface="Arial"/>
              <a:buNone/>
            </a:pPr>
            <a:r>
              <a:t/>
            </a:r>
            <a:endParaRPr sz="1800">
              <a:solidFill>
                <a:schemeClr val="dk1"/>
              </a:solidFill>
              <a:highlight>
                <a:srgbClr val="FFFFFF"/>
              </a:highlight>
            </a:endParaRPr>
          </a:p>
          <a:p>
            <a:pPr lvl="0" rtl="0" algn="just">
              <a:lnSpc>
                <a:spcPct val="115000"/>
              </a:lnSpc>
              <a:spcBef>
                <a:spcPts val="0"/>
              </a:spcBef>
              <a:buClr>
                <a:schemeClr val="dk1"/>
              </a:buClr>
              <a:buSzPct val="61111"/>
              <a:buFont typeface="Arial"/>
              <a:buNone/>
            </a:pPr>
            <a:r>
              <a:rPr lang="en-US" sz="1800">
                <a:solidFill>
                  <a:schemeClr val="hlink"/>
                </a:solidFill>
              </a:rPr>
              <a:t>Capitalismo, democracia y derechos humanos (poder económico y derechos humanos). “Somos derechos y humanos” (el bastardeo y desprecio de los DDHH). </a:t>
            </a:r>
            <a:r>
              <a:rPr lang="en-US" sz="1800">
                <a:solidFill>
                  <a:srgbClr val="980000"/>
                </a:solidFill>
              </a:rPr>
              <a:t>La impunidad. Consignas históricas: “Verdad, justicia y memoria”; “Aparición con vida y castigo a los culpables”. Verdad/memoria vs Olvido/impunidad/mentira</a:t>
            </a:r>
          </a:p>
          <a:p>
            <a:pPr lvl="0">
              <a:spcBef>
                <a:spcPts val="0"/>
              </a:spcBef>
              <a:buNone/>
            </a:pPr>
            <a:r>
              <a:t/>
            </a:r>
            <a:endParaRPr sz="1800">
              <a:solidFill>
                <a:schemeClr val="dk1"/>
              </a:solidFill>
              <a:highlight>
                <a:srgbClr val="FFFFFF"/>
              </a:highlight>
            </a:endParaRPr>
          </a:p>
          <a:p>
            <a:pPr lvl="0">
              <a:spcBef>
                <a:spcPts val="0"/>
              </a:spcBef>
              <a:buNone/>
            </a:pPr>
            <a:r>
              <a:rPr lang="en-US" sz="1800">
                <a:solidFill>
                  <a:schemeClr val="dk1"/>
                </a:solidFill>
                <a:highlight>
                  <a:srgbClr val="FFFFFF"/>
                </a:highlight>
              </a:rPr>
              <a:t>Garantías judiciales. Amparo. Habeas corpus. Habeas data. Sistema internacional de protección. Imprescriptibilidad. Amparo colectivo.  La legitimación de las asociaciones de usuarios y consumidores Las asociaciones de consumidores son personas jurídicas de carácter privado, .</a:t>
            </a:r>
          </a:p>
          <a:p>
            <a:pPr lvl="0">
              <a:spcBef>
                <a:spcPts val="0"/>
              </a:spcBef>
              <a:buNone/>
            </a:pPr>
            <a:r>
              <a:t/>
            </a:r>
            <a:endParaRPr sz="1800">
              <a:solidFill>
                <a:schemeClr val="dk1"/>
              </a:solidFill>
              <a:highlight>
                <a:srgbClr val="FFFFFF"/>
              </a:highlight>
            </a:endParaRPr>
          </a:p>
          <a:p>
            <a:pPr lvl="0" rtl="0">
              <a:spcBef>
                <a:spcPts val="0"/>
              </a:spcBef>
              <a:buNone/>
            </a:pPr>
            <a:r>
              <a:rPr lang="en-US" sz="1800">
                <a:solidFill>
                  <a:schemeClr val="dk1"/>
                </a:solidFill>
                <a:highlight>
                  <a:srgbClr val="FFFFFF"/>
                </a:highlight>
              </a:rPr>
              <a:t>Con la reforma constitucional de 1994, se incorporan los procesos colectivos para hacer efectiva la tutela de derechos de incidencia colectiva. El art. 43 de la Constitución nacional autoriza a que una persona física o jurídica se arrogue la representación de un grupo indeterminado de personas y obtenga una sentencia —que puede ser favorable o no— con efectos sobre el total del colectivo.27 Se incorpora el amparo colectivo contra cualquier forma de discriminación y en lo relativo a los derechos que protegen al ambiente, a la competencia, al usuario y al consumidor, así como a los derechos de incidencia colectiva en general.28</a:t>
            </a:r>
          </a:p>
          <a:p>
            <a:pPr lvl="0">
              <a:spcBef>
                <a:spcPts val="0"/>
              </a:spcBef>
              <a:buNone/>
            </a:pPr>
            <a:r>
              <a:t/>
            </a:r>
            <a:endParaRPr sz="3600">
              <a:solidFill>
                <a:schemeClr val="dk1"/>
              </a:solidFill>
              <a:highlight>
                <a:srgbClr val="FFFFFF"/>
              </a:highlight>
            </a:endParaRPr>
          </a:p>
        </p:txBody>
      </p:sp>
    </p:spTree>
  </p:cSld>
  <p:clrMapOvr>
    <a:masterClrMapping/>
  </p:clrMapOvr>
  <p:transition spd="slow">
    <p:cut/>
  </p:transition>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17" name="Shape 917"/>
        <p:cNvGrpSpPr/>
        <p:nvPr/>
      </p:nvGrpSpPr>
      <p:grpSpPr>
        <a:xfrm>
          <a:off x="0" y="0"/>
          <a:ext cx="0" cy="0"/>
          <a:chOff x="0" y="0"/>
          <a:chExt cx="0" cy="0"/>
        </a:xfrm>
      </p:grpSpPr>
      <p:pic>
        <p:nvPicPr>
          <p:cNvPr id="918" name="Shape 918"/>
          <p:cNvPicPr preferRelativeResize="0"/>
          <p:nvPr/>
        </p:nvPicPr>
        <p:blipFill>
          <a:blip r:embed="rId3">
            <a:alphaModFix/>
          </a:blip>
          <a:stretch>
            <a:fillRect/>
          </a:stretch>
        </p:blipFill>
        <p:spPr>
          <a:xfrm>
            <a:off x="143925" y="102250"/>
            <a:ext cx="2870725" cy="4152139"/>
          </a:xfrm>
          <a:prstGeom prst="rect">
            <a:avLst/>
          </a:prstGeom>
          <a:noFill/>
          <a:ln>
            <a:noFill/>
          </a:ln>
        </p:spPr>
      </p:pic>
      <p:sp>
        <p:nvSpPr>
          <p:cNvPr id="919" name="Shape 919"/>
          <p:cNvSpPr txBox="1"/>
          <p:nvPr/>
        </p:nvSpPr>
        <p:spPr>
          <a:xfrm>
            <a:off x="3228150" y="102250"/>
            <a:ext cx="6591300" cy="4042200"/>
          </a:xfrm>
          <a:prstGeom prst="rect">
            <a:avLst/>
          </a:prstGeom>
          <a:noFill/>
          <a:ln cap="flat" cmpd="sng" w="9525">
            <a:solidFill>
              <a:srgbClr val="00FF00"/>
            </a:solidFill>
            <a:prstDash val="solid"/>
            <a:round/>
            <a:headEnd len="med" w="med" type="none"/>
            <a:tailEnd len="med" w="med" type="none"/>
          </a:ln>
        </p:spPr>
        <p:txBody>
          <a:bodyPr anchorCtr="0" anchor="t" bIns="91425" lIns="91425" rIns="91425" tIns="91425">
            <a:noAutofit/>
          </a:bodyPr>
          <a:lstStyle/>
          <a:p>
            <a:pPr lvl="0" algn="just">
              <a:spcBef>
                <a:spcPts val="0"/>
              </a:spcBef>
              <a:buClr>
                <a:schemeClr val="dk1"/>
              </a:buClr>
              <a:buSzPct val="100000"/>
              <a:buFont typeface="Arial"/>
              <a:buNone/>
            </a:pPr>
            <a:r>
              <a:rPr b="1" i="1" lang="en-US" sz="1100">
                <a:solidFill>
                  <a:schemeClr val="dk1"/>
                </a:solidFill>
              </a:rPr>
              <a:t>6. The need to restore ‘balance’:</a:t>
            </a:r>
            <a:r>
              <a:rPr lang="en-US" sz="1100">
                <a:solidFill>
                  <a:schemeClr val="dk1"/>
                </a:solidFill>
              </a:rPr>
              <a:t> Huntington, based on the theory above, looks forward to a decline in democratic activism. “Al Smith once remarked that ‘the only cure for the evils of democracy is more democracy.’ Our analysis suggests that applying that cure at the present time could well be adding fuel to the flames. Instead, some of the problems of the governance in the United States today stem from an </a:t>
            </a:r>
            <a:r>
              <a:rPr b="1" lang="en-US" sz="1100">
                <a:solidFill>
                  <a:schemeClr val="dk1"/>
                </a:solidFill>
              </a:rPr>
              <a:t>excess of democracy</a:t>
            </a:r>
            <a:r>
              <a:rPr lang="en-US" sz="1100">
                <a:solidFill>
                  <a:schemeClr val="dk1"/>
                </a:solidFill>
              </a:rPr>
              <a:t> -- an ‘excess of democracy’ in much the same sense in which David Donald used the term to refer to the consequences of the Jacksonian revolution which helped to precipitate the Civil War. Needed instead is a greater degree of moderation in democracy” (113).</a:t>
            </a:r>
          </a:p>
          <a:p>
            <a:pPr lvl="0" algn="just">
              <a:spcBef>
                <a:spcPts val="0"/>
              </a:spcBef>
              <a:buClr>
                <a:schemeClr val="dk1"/>
              </a:buClr>
              <a:buSzPct val="100000"/>
              <a:buFont typeface="Arial"/>
              <a:buNone/>
            </a:pPr>
            <a:r>
              <a:rPr lang="en-US" sz="1100">
                <a:solidFill>
                  <a:schemeClr val="dk1"/>
                </a:solidFill>
              </a:rPr>
              <a:t>This ‘moderation’ comes in two forms: reassertion of undemocratic authority and cultivation of political apathy. “First, democracy is only one way of constituting authority, and it is not necessarily a universally applicable one. In many situations the claims of expertise, seniority, experience, and special talents may override the claims of democracy as a way of constituting authority” (113). He goes on to say that democratization in the sixties often “only frustrate[d] the purposes of those institutions [to which it was applied]”--a “more democratic university is not likely to be a better university” (114).</a:t>
            </a:r>
          </a:p>
          <a:p>
            <a:pPr lvl="0" algn="just">
              <a:spcBef>
                <a:spcPts val="0"/>
              </a:spcBef>
              <a:buClr>
                <a:schemeClr val="dk1"/>
              </a:buClr>
              <a:buSzPct val="100000"/>
              <a:buFont typeface="Arial"/>
              <a:buNone/>
            </a:pPr>
            <a:r>
              <a:rPr lang="en-US" sz="1100">
                <a:solidFill>
                  <a:schemeClr val="dk1"/>
                </a:solidFill>
              </a:rPr>
              <a:t>“Second, the effective operation of a democratic political system usually requires some measure of apathy and noninvolvement on the part of some individuals and groups. In the past, every democratic society has had a marginal population, of greater or lesser size, which has not actively participated in politics. In itself, this marginality on the part of some groups is inherently undemocratic, but it has also been one of the factors which has enabled democracy to function effectively.” Now, with the marginal groups participating more, “the danger of overloading the political system with demands which extend its functions and undermine its authority still remains. Less marginality on the part of some groups thus needs to be replaced by more self-restraint on the part of all groups” (114).</a:t>
            </a:r>
          </a:p>
          <a:p>
            <a:pPr lvl="0" algn="just">
              <a:spcBef>
                <a:spcPts val="0"/>
              </a:spcBef>
              <a:buClr>
                <a:schemeClr val="dk1"/>
              </a:buClr>
              <a:buSzPct val="100000"/>
              <a:buFont typeface="Arial"/>
              <a:buNone/>
            </a:pPr>
            <a:r>
              <a:rPr lang="en-US" sz="1100">
                <a:solidFill>
                  <a:schemeClr val="dk1"/>
                </a:solidFill>
              </a:rPr>
              <a:t>“There are potentially desirable limits to the indefinite extension of political democracy” (115).</a:t>
            </a:r>
          </a:p>
          <a:p>
            <a:pPr lvl="0" algn="just">
              <a:spcBef>
                <a:spcPts val="0"/>
              </a:spcBef>
              <a:buNone/>
            </a:pPr>
            <a:r>
              <a:t/>
            </a:r>
            <a:endParaRPr/>
          </a:p>
        </p:txBody>
      </p:sp>
      <p:sp>
        <p:nvSpPr>
          <p:cNvPr id="920" name="Shape 920"/>
          <p:cNvSpPr txBox="1"/>
          <p:nvPr/>
        </p:nvSpPr>
        <p:spPr>
          <a:xfrm>
            <a:off x="960525" y="3114100"/>
            <a:ext cx="1374600" cy="710100"/>
          </a:xfrm>
          <a:prstGeom prst="rect">
            <a:avLst/>
          </a:prstGeom>
          <a:noFill/>
          <a:ln>
            <a:noFill/>
          </a:ln>
        </p:spPr>
        <p:txBody>
          <a:bodyPr anchorCtr="0" anchor="t" bIns="91425" lIns="91425" rIns="91425" tIns="91425">
            <a:noAutofit/>
          </a:bodyPr>
          <a:lstStyle/>
          <a:p>
            <a:pPr lvl="0">
              <a:spcBef>
                <a:spcPts val="0"/>
              </a:spcBef>
              <a:buNone/>
            </a:pPr>
            <a:r>
              <a:rPr lang="en-US" sz="3600"/>
              <a:t>1975</a:t>
            </a:r>
          </a:p>
        </p:txBody>
      </p:sp>
      <p:pic>
        <p:nvPicPr>
          <p:cNvPr id="921" name="Shape 921"/>
          <p:cNvPicPr preferRelativeResize="0"/>
          <p:nvPr/>
        </p:nvPicPr>
        <p:blipFill>
          <a:blip r:embed="rId4">
            <a:alphaModFix/>
          </a:blip>
          <a:stretch>
            <a:fillRect/>
          </a:stretch>
        </p:blipFill>
        <p:spPr>
          <a:xfrm>
            <a:off x="3228137" y="4991862"/>
            <a:ext cx="6591300" cy="2181225"/>
          </a:xfrm>
          <a:prstGeom prst="rect">
            <a:avLst/>
          </a:prstGeom>
          <a:noFill/>
          <a:ln cap="flat" cmpd="sng" w="9525">
            <a:solidFill>
              <a:srgbClr val="FF0000"/>
            </a:solidFill>
            <a:prstDash val="solid"/>
            <a:round/>
            <a:headEnd len="med" w="med" type="none"/>
            <a:tailEnd len="med" w="med" type="none"/>
          </a:ln>
        </p:spPr>
      </p:pic>
      <p:sp>
        <p:nvSpPr>
          <p:cNvPr id="922" name="Shape 922"/>
          <p:cNvSpPr/>
          <p:nvPr/>
        </p:nvSpPr>
        <p:spPr>
          <a:xfrm>
            <a:off x="175824" y="4494750"/>
            <a:ext cx="3052200" cy="1097100"/>
          </a:xfrm>
          <a:prstGeom prst="wedgeRectCallout">
            <a:avLst>
              <a:gd fmla="val 46251" name="adj1"/>
              <a:gd fmla="val 112289" name="adj2"/>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23" name="Shape 923"/>
          <p:cNvSpPr txBox="1"/>
          <p:nvPr/>
        </p:nvSpPr>
        <p:spPr>
          <a:xfrm>
            <a:off x="175824" y="4458475"/>
            <a:ext cx="3052200" cy="1097100"/>
          </a:xfrm>
          <a:prstGeom prst="rect">
            <a:avLst/>
          </a:prstGeom>
          <a:noFill/>
          <a:ln>
            <a:noFill/>
          </a:ln>
        </p:spPr>
        <p:txBody>
          <a:bodyPr anchorCtr="0" anchor="t" bIns="91425" lIns="91425" rIns="91425" tIns="91425">
            <a:noAutofit/>
          </a:bodyPr>
          <a:lstStyle/>
          <a:p>
            <a:pPr lvl="0" rtl="0">
              <a:spcBef>
                <a:spcPts val="0"/>
              </a:spcBef>
              <a:buNone/>
            </a:pPr>
            <a:r>
              <a:rPr lang="en-US" sz="3000">
                <a:latin typeface="Times New Roman"/>
                <a:ea typeface="Times New Roman"/>
                <a:cs typeface="Times New Roman"/>
                <a:sym typeface="Times New Roman"/>
              </a:rPr>
              <a:t>Muchos derechos, algunos están mal</a:t>
            </a:r>
          </a:p>
        </p:txBody>
      </p:sp>
      <p:sp>
        <p:nvSpPr>
          <p:cNvPr id="924" name="Shape 924"/>
          <p:cNvSpPr txBox="1"/>
          <p:nvPr/>
        </p:nvSpPr>
        <p:spPr>
          <a:xfrm rot="-251778">
            <a:off x="3089904" y="4176816"/>
            <a:ext cx="3894841" cy="765259"/>
          </a:xfrm>
          <a:prstGeom prst="rect">
            <a:avLst/>
          </a:prstGeom>
          <a:noFill/>
          <a:ln>
            <a:noFill/>
          </a:ln>
        </p:spPr>
        <p:txBody>
          <a:bodyPr anchorCtr="0" anchor="t" bIns="91425" lIns="91425" rIns="91425" tIns="91425">
            <a:noAutofit/>
          </a:bodyPr>
          <a:lstStyle/>
          <a:p>
            <a:pPr lvl="0" rtl="0">
              <a:spcBef>
                <a:spcPts val="0"/>
              </a:spcBef>
              <a:buNone/>
            </a:pPr>
            <a:r>
              <a:rPr b="1" lang="en-US" sz="1800">
                <a:solidFill>
                  <a:srgbClr val="980000"/>
                </a:solidFill>
                <a:latin typeface="Indie Flower"/>
                <a:ea typeface="Indie Flower"/>
                <a:cs typeface="Indie Flower"/>
                <a:sym typeface="Indie Flower"/>
              </a:rPr>
              <a:t>Casualmente los derechos económicos, sociales y colectivos</a:t>
            </a:r>
          </a:p>
        </p:txBody>
      </p:sp>
      <p:pic>
        <p:nvPicPr>
          <p:cNvPr id="925" name="Shape 925"/>
          <p:cNvPicPr preferRelativeResize="0"/>
          <p:nvPr/>
        </p:nvPicPr>
        <p:blipFill>
          <a:blip r:embed="rId5">
            <a:alphaModFix/>
          </a:blip>
          <a:stretch>
            <a:fillRect/>
          </a:stretch>
        </p:blipFill>
        <p:spPr>
          <a:xfrm>
            <a:off x="4468625" y="6864190"/>
            <a:ext cx="5543100" cy="708406"/>
          </a:xfrm>
          <a:prstGeom prst="rect">
            <a:avLst/>
          </a:prstGeom>
          <a:noFill/>
          <a:ln cap="flat" cmpd="sng" w="9525">
            <a:solidFill>
              <a:srgbClr val="D9D9D9"/>
            </a:solidFill>
            <a:prstDash val="solid"/>
            <a:round/>
            <a:headEnd len="med" w="med" type="none"/>
            <a:tailEnd len="med" w="med" type="none"/>
          </a:ln>
        </p:spPr>
      </p:pic>
    </p:spTree>
  </p:cSld>
  <p:clrMapOvr>
    <a:masterClrMapping/>
  </p:clrMapOvr>
  <p:transition spd="slow">
    <p:cut/>
  </p:transition>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29" name="Shape 929"/>
        <p:cNvGrpSpPr/>
        <p:nvPr/>
      </p:nvGrpSpPr>
      <p:grpSpPr>
        <a:xfrm>
          <a:off x="0" y="0"/>
          <a:ext cx="0" cy="0"/>
          <a:chOff x="0" y="0"/>
          <a:chExt cx="0" cy="0"/>
        </a:xfrm>
      </p:grpSpPr>
      <p:pic>
        <p:nvPicPr>
          <p:cNvPr id="930" name="Shape 930"/>
          <p:cNvPicPr preferRelativeResize="0"/>
          <p:nvPr/>
        </p:nvPicPr>
        <p:blipFill>
          <a:blip r:embed="rId3">
            <a:alphaModFix/>
          </a:blip>
          <a:stretch>
            <a:fillRect/>
          </a:stretch>
        </p:blipFill>
        <p:spPr>
          <a:xfrm>
            <a:off x="0" y="1231752"/>
            <a:ext cx="10080625" cy="5096945"/>
          </a:xfrm>
          <a:prstGeom prst="rect">
            <a:avLst/>
          </a:prstGeom>
          <a:noFill/>
          <a:ln>
            <a:noFill/>
          </a:ln>
        </p:spPr>
      </p:pic>
      <p:sp>
        <p:nvSpPr>
          <p:cNvPr id="931" name="Shape 931"/>
          <p:cNvSpPr txBox="1"/>
          <p:nvPr/>
        </p:nvSpPr>
        <p:spPr>
          <a:xfrm>
            <a:off x="7072000" y="203975"/>
            <a:ext cx="3008700" cy="1539600"/>
          </a:xfrm>
          <a:prstGeom prst="rect">
            <a:avLst/>
          </a:prstGeom>
          <a:noFill/>
          <a:ln>
            <a:noFill/>
          </a:ln>
        </p:spPr>
        <p:txBody>
          <a:bodyPr anchorCtr="0" anchor="t" bIns="91425" lIns="91425" rIns="91425" tIns="91425">
            <a:noAutofit/>
          </a:bodyPr>
          <a:lstStyle/>
          <a:p>
            <a:pPr lvl="0" algn="r">
              <a:spcBef>
                <a:spcPts val="0"/>
              </a:spcBef>
              <a:buNone/>
            </a:pPr>
            <a:r>
              <a:rPr lang="en-US" sz="3000">
                <a:latin typeface="Fjalla One"/>
                <a:ea typeface="Fjalla One"/>
                <a:cs typeface="Fjalla One"/>
                <a:sym typeface="Fjalla One"/>
              </a:rPr>
              <a:t>Abu Ghraib</a:t>
            </a:r>
          </a:p>
          <a:p>
            <a:pPr lvl="0" algn="r">
              <a:spcBef>
                <a:spcPts val="0"/>
              </a:spcBef>
              <a:buNone/>
            </a:pPr>
            <a:r>
              <a:rPr lang="en-US" sz="3000">
                <a:latin typeface="Fjalla One"/>
                <a:ea typeface="Fjalla One"/>
                <a:cs typeface="Fjalla One"/>
                <a:sym typeface="Fjalla One"/>
              </a:rPr>
              <a:t>Fernando Botero</a:t>
            </a:r>
          </a:p>
        </p:txBody>
      </p:sp>
      <p:pic>
        <p:nvPicPr>
          <p:cNvPr id="932" name="Shape 932"/>
          <p:cNvPicPr preferRelativeResize="0"/>
          <p:nvPr/>
        </p:nvPicPr>
        <p:blipFill>
          <a:blip r:embed="rId4">
            <a:alphaModFix/>
          </a:blip>
          <a:stretch>
            <a:fillRect/>
          </a:stretch>
        </p:blipFill>
        <p:spPr>
          <a:xfrm>
            <a:off x="0" y="-2"/>
            <a:ext cx="1992925" cy="1992900"/>
          </a:xfrm>
          <a:prstGeom prst="rect">
            <a:avLst/>
          </a:prstGeom>
          <a:noFill/>
          <a:ln>
            <a:noFill/>
          </a:ln>
        </p:spPr>
      </p:pic>
      <p:pic>
        <p:nvPicPr>
          <p:cNvPr id="933" name="Shape 933"/>
          <p:cNvPicPr preferRelativeResize="0"/>
          <p:nvPr/>
        </p:nvPicPr>
        <p:blipFill>
          <a:blip r:embed="rId5">
            <a:alphaModFix/>
          </a:blip>
          <a:stretch>
            <a:fillRect/>
          </a:stretch>
        </p:blipFill>
        <p:spPr>
          <a:xfrm>
            <a:off x="7608374" y="5723249"/>
            <a:ext cx="2444350" cy="1837199"/>
          </a:xfrm>
          <a:prstGeom prst="rect">
            <a:avLst/>
          </a:prstGeom>
          <a:noFill/>
          <a:ln>
            <a:noFill/>
          </a:ln>
        </p:spPr>
      </p:pic>
    </p:spTree>
  </p:cSld>
  <p:clrMapOvr>
    <a:masterClrMapping/>
  </p:clrMapOvr>
  <p:transition spd="slow">
    <p:cut/>
  </p:transition>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37" name="Shape 937"/>
        <p:cNvGrpSpPr/>
        <p:nvPr/>
      </p:nvGrpSpPr>
      <p:grpSpPr>
        <a:xfrm>
          <a:off x="0" y="0"/>
          <a:ext cx="0" cy="0"/>
          <a:chOff x="0" y="0"/>
          <a:chExt cx="0" cy="0"/>
        </a:xfrm>
      </p:grpSpPr>
      <p:cxnSp>
        <p:nvCxnSpPr>
          <p:cNvPr id="938" name="Shape 938"/>
          <p:cNvCxnSpPr/>
          <p:nvPr/>
        </p:nvCxnSpPr>
        <p:spPr>
          <a:xfrm flipH="1">
            <a:off x="5662975" y="718500"/>
            <a:ext cx="20100" cy="6862200"/>
          </a:xfrm>
          <a:prstGeom prst="straightConnector1">
            <a:avLst/>
          </a:prstGeom>
          <a:noFill/>
          <a:ln cap="flat" cmpd="sng" w="114300">
            <a:solidFill>
              <a:srgbClr val="3D85C6"/>
            </a:solidFill>
            <a:prstDash val="solid"/>
            <a:round/>
            <a:headEnd len="lg" w="lg" type="none"/>
            <a:tailEnd len="lg" w="lg" type="none"/>
          </a:ln>
        </p:spPr>
      </p:cxnSp>
      <p:pic>
        <p:nvPicPr>
          <p:cNvPr id="939" name="Shape 939"/>
          <p:cNvPicPr preferRelativeResize="0"/>
          <p:nvPr/>
        </p:nvPicPr>
        <p:blipFill>
          <a:blip r:embed="rId3">
            <a:alphaModFix/>
          </a:blip>
          <a:stretch>
            <a:fillRect/>
          </a:stretch>
        </p:blipFill>
        <p:spPr>
          <a:xfrm>
            <a:off x="152400" y="0"/>
            <a:ext cx="1728815" cy="1474675"/>
          </a:xfrm>
          <a:prstGeom prst="rect">
            <a:avLst/>
          </a:prstGeom>
          <a:noFill/>
          <a:ln>
            <a:noFill/>
          </a:ln>
        </p:spPr>
      </p:pic>
      <p:pic>
        <p:nvPicPr>
          <p:cNvPr id="940" name="Shape 940"/>
          <p:cNvPicPr preferRelativeResize="0"/>
          <p:nvPr/>
        </p:nvPicPr>
        <p:blipFill>
          <a:blip r:embed="rId4">
            <a:alphaModFix/>
          </a:blip>
          <a:stretch>
            <a:fillRect/>
          </a:stretch>
        </p:blipFill>
        <p:spPr>
          <a:xfrm>
            <a:off x="1431509" y="1066450"/>
            <a:ext cx="2935264" cy="2026374"/>
          </a:xfrm>
          <a:prstGeom prst="rect">
            <a:avLst/>
          </a:prstGeom>
          <a:noFill/>
          <a:ln>
            <a:noFill/>
          </a:ln>
        </p:spPr>
      </p:pic>
      <p:pic>
        <p:nvPicPr>
          <p:cNvPr id="941" name="Shape 941"/>
          <p:cNvPicPr preferRelativeResize="0"/>
          <p:nvPr/>
        </p:nvPicPr>
        <p:blipFill>
          <a:blip r:embed="rId5">
            <a:alphaModFix/>
          </a:blip>
          <a:stretch>
            <a:fillRect/>
          </a:stretch>
        </p:blipFill>
        <p:spPr>
          <a:xfrm>
            <a:off x="2048124" y="2119370"/>
            <a:ext cx="2701799" cy="2026378"/>
          </a:xfrm>
          <a:prstGeom prst="rect">
            <a:avLst/>
          </a:prstGeom>
          <a:noFill/>
          <a:ln>
            <a:noFill/>
          </a:ln>
        </p:spPr>
      </p:pic>
      <p:pic>
        <p:nvPicPr>
          <p:cNvPr id="942" name="Shape 942"/>
          <p:cNvPicPr preferRelativeResize="0"/>
          <p:nvPr/>
        </p:nvPicPr>
        <p:blipFill>
          <a:blip r:embed="rId6">
            <a:alphaModFix/>
          </a:blip>
          <a:stretch>
            <a:fillRect/>
          </a:stretch>
        </p:blipFill>
        <p:spPr>
          <a:xfrm>
            <a:off x="792649" y="4446286"/>
            <a:ext cx="2701799" cy="2966101"/>
          </a:xfrm>
          <a:prstGeom prst="rect">
            <a:avLst/>
          </a:prstGeom>
          <a:noFill/>
          <a:ln>
            <a:noFill/>
          </a:ln>
        </p:spPr>
      </p:pic>
      <p:sp>
        <p:nvSpPr>
          <p:cNvPr id="943" name="Shape 943"/>
          <p:cNvSpPr txBox="1"/>
          <p:nvPr/>
        </p:nvSpPr>
        <p:spPr>
          <a:xfrm>
            <a:off x="7378762" y="177575"/>
            <a:ext cx="2701800" cy="1340400"/>
          </a:xfrm>
          <a:prstGeom prst="rect">
            <a:avLst/>
          </a:prstGeom>
          <a:noFill/>
          <a:ln>
            <a:noFill/>
          </a:ln>
        </p:spPr>
        <p:txBody>
          <a:bodyPr anchorCtr="0" anchor="t" bIns="91425" lIns="91425" rIns="91425" tIns="91425">
            <a:noAutofit/>
          </a:bodyPr>
          <a:lstStyle/>
          <a:p>
            <a:pPr lvl="0">
              <a:spcBef>
                <a:spcPts val="0"/>
              </a:spcBef>
              <a:buNone/>
            </a:pPr>
            <a:r>
              <a:t/>
            </a:r>
            <a:endParaRPr/>
          </a:p>
        </p:txBody>
      </p:sp>
      <p:sp>
        <p:nvSpPr>
          <p:cNvPr id="944" name="Shape 944"/>
          <p:cNvSpPr txBox="1"/>
          <p:nvPr/>
        </p:nvSpPr>
        <p:spPr>
          <a:xfrm>
            <a:off x="6469725" y="1295212"/>
            <a:ext cx="3493500" cy="1340400"/>
          </a:xfrm>
          <a:prstGeom prst="rect">
            <a:avLst/>
          </a:prstGeom>
          <a:noFill/>
          <a:ln>
            <a:noFill/>
          </a:ln>
        </p:spPr>
        <p:txBody>
          <a:bodyPr anchorCtr="0" anchor="t" bIns="91425" lIns="91425" rIns="91425" tIns="91425">
            <a:noAutofit/>
          </a:bodyPr>
          <a:lstStyle/>
          <a:p>
            <a:pPr lvl="0" algn="ctr">
              <a:spcBef>
                <a:spcPts val="0"/>
              </a:spcBef>
              <a:buNone/>
            </a:pPr>
            <a:r>
              <a:rPr b="1" lang="en-US" sz="2000"/>
              <a:t>URUGUAY - 1985</a:t>
            </a:r>
          </a:p>
          <a:p>
            <a:pPr lvl="0" algn="ctr">
              <a:spcBef>
                <a:spcPts val="0"/>
              </a:spcBef>
              <a:buNone/>
            </a:pPr>
            <a:r>
              <a:rPr b="1" lang="en-US" sz="2000"/>
              <a:t>LEY DE CADUCIDAD</a:t>
            </a:r>
          </a:p>
        </p:txBody>
      </p:sp>
      <p:sp>
        <p:nvSpPr>
          <p:cNvPr id="945" name="Shape 945"/>
          <p:cNvSpPr txBox="1"/>
          <p:nvPr/>
        </p:nvSpPr>
        <p:spPr>
          <a:xfrm>
            <a:off x="6566325" y="2366625"/>
            <a:ext cx="3300300" cy="1546800"/>
          </a:xfrm>
          <a:prstGeom prst="rect">
            <a:avLst/>
          </a:prstGeom>
          <a:noFill/>
          <a:ln>
            <a:noFill/>
          </a:ln>
        </p:spPr>
        <p:txBody>
          <a:bodyPr anchorCtr="0" anchor="t" bIns="91425" lIns="91425" rIns="91425" tIns="91425">
            <a:noAutofit/>
          </a:bodyPr>
          <a:lstStyle/>
          <a:p>
            <a:pPr lvl="0" rtl="0" algn="ctr">
              <a:spcBef>
                <a:spcPts val="0"/>
              </a:spcBef>
              <a:buNone/>
            </a:pPr>
            <a:r>
              <a:rPr b="1" lang="en-US" sz="2400"/>
              <a:t>PLEBISCITO 2015</a:t>
            </a:r>
          </a:p>
          <a:p>
            <a:pPr lvl="0" algn="ctr">
              <a:spcBef>
                <a:spcPts val="0"/>
              </a:spcBef>
              <a:buNone/>
            </a:pPr>
            <a:r>
              <a:rPr b="1" lang="en-US" sz="2400"/>
              <a:t>DEROGAR LEY</a:t>
            </a:r>
          </a:p>
        </p:txBody>
      </p:sp>
      <p:sp>
        <p:nvSpPr>
          <p:cNvPr id="946" name="Shape 946"/>
          <p:cNvSpPr txBox="1"/>
          <p:nvPr/>
        </p:nvSpPr>
        <p:spPr>
          <a:xfrm>
            <a:off x="1795050" y="-51000"/>
            <a:ext cx="877800" cy="598500"/>
          </a:xfrm>
          <a:prstGeom prst="rect">
            <a:avLst/>
          </a:prstGeom>
          <a:noFill/>
          <a:ln>
            <a:noFill/>
          </a:ln>
        </p:spPr>
        <p:txBody>
          <a:bodyPr anchorCtr="0" anchor="t" bIns="91425" lIns="91425" rIns="91425" tIns="91425">
            <a:noAutofit/>
          </a:bodyPr>
          <a:lstStyle/>
          <a:p>
            <a:pPr lvl="0">
              <a:spcBef>
                <a:spcPts val="0"/>
              </a:spcBef>
              <a:buNone/>
            </a:pPr>
            <a:r>
              <a:rPr b="1" lang="en-US" sz="1800"/>
              <a:t>1983</a:t>
            </a:r>
          </a:p>
        </p:txBody>
      </p:sp>
      <p:sp>
        <p:nvSpPr>
          <p:cNvPr id="947" name="Shape 947"/>
          <p:cNvSpPr txBox="1"/>
          <p:nvPr/>
        </p:nvSpPr>
        <p:spPr>
          <a:xfrm>
            <a:off x="4290575" y="1104775"/>
            <a:ext cx="877800" cy="598500"/>
          </a:xfrm>
          <a:prstGeom prst="rect">
            <a:avLst/>
          </a:prstGeom>
          <a:noFill/>
          <a:ln>
            <a:noFill/>
          </a:ln>
        </p:spPr>
        <p:txBody>
          <a:bodyPr anchorCtr="0" anchor="t" bIns="91425" lIns="91425" rIns="91425" tIns="91425">
            <a:noAutofit/>
          </a:bodyPr>
          <a:lstStyle/>
          <a:p>
            <a:pPr lvl="0" rtl="0">
              <a:spcBef>
                <a:spcPts val="0"/>
              </a:spcBef>
              <a:buNone/>
            </a:pPr>
            <a:r>
              <a:rPr b="1" lang="en-US" sz="1800"/>
              <a:t>1986</a:t>
            </a:r>
          </a:p>
        </p:txBody>
      </p:sp>
      <p:sp>
        <p:nvSpPr>
          <p:cNvPr id="948" name="Shape 948"/>
          <p:cNvSpPr txBox="1"/>
          <p:nvPr/>
        </p:nvSpPr>
        <p:spPr>
          <a:xfrm>
            <a:off x="4749925" y="2049362"/>
            <a:ext cx="877800" cy="598500"/>
          </a:xfrm>
          <a:prstGeom prst="rect">
            <a:avLst/>
          </a:prstGeom>
          <a:noFill/>
          <a:ln>
            <a:noFill/>
          </a:ln>
        </p:spPr>
        <p:txBody>
          <a:bodyPr anchorCtr="0" anchor="t" bIns="91425" lIns="91425" rIns="91425" tIns="91425">
            <a:noAutofit/>
          </a:bodyPr>
          <a:lstStyle/>
          <a:p>
            <a:pPr lvl="0" rtl="0">
              <a:spcBef>
                <a:spcPts val="0"/>
              </a:spcBef>
              <a:buNone/>
            </a:pPr>
            <a:r>
              <a:rPr b="1" lang="en-US" sz="1800"/>
              <a:t>1987</a:t>
            </a:r>
          </a:p>
        </p:txBody>
      </p:sp>
      <p:sp>
        <p:nvSpPr>
          <p:cNvPr id="949" name="Shape 949"/>
          <p:cNvSpPr txBox="1"/>
          <p:nvPr/>
        </p:nvSpPr>
        <p:spPr>
          <a:xfrm>
            <a:off x="3461325" y="6180825"/>
            <a:ext cx="877800" cy="598500"/>
          </a:xfrm>
          <a:prstGeom prst="rect">
            <a:avLst/>
          </a:prstGeom>
          <a:noFill/>
          <a:ln>
            <a:noFill/>
          </a:ln>
        </p:spPr>
        <p:txBody>
          <a:bodyPr anchorCtr="0" anchor="t" bIns="91425" lIns="91425" rIns="91425" tIns="91425">
            <a:noAutofit/>
          </a:bodyPr>
          <a:lstStyle/>
          <a:p>
            <a:pPr lvl="0" rtl="0">
              <a:spcBef>
                <a:spcPts val="0"/>
              </a:spcBef>
              <a:buNone/>
            </a:pPr>
            <a:r>
              <a:rPr b="1" lang="en-US" sz="2400"/>
              <a:t>2003</a:t>
            </a:r>
          </a:p>
        </p:txBody>
      </p:sp>
      <p:sp>
        <p:nvSpPr>
          <p:cNvPr id="950" name="Shape 950"/>
          <p:cNvSpPr txBox="1"/>
          <p:nvPr/>
        </p:nvSpPr>
        <p:spPr>
          <a:xfrm>
            <a:off x="4491525" y="58100"/>
            <a:ext cx="5741400" cy="1340400"/>
          </a:xfrm>
          <a:prstGeom prst="rect">
            <a:avLst/>
          </a:prstGeom>
          <a:noFill/>
          <a:ln>
            <a:noFill/>
          </a:ln>
        </p:spPr>
        <p:txBody>
          <a:bodyPr anchorCtr="0" anchor="t" bIns="91425" lIns="91425" rIns="91425" tIns="91425">
            <a:noAutofit/>
          </a:bodyPr>
          <a:lstStyle/>
          <a:p>
            <a:pPr lvl="0">
              <a:spcBef>
                <a:spcPts val="0"/>
              </a:spcBef>
              <a:buNone/>
            </a:pPr>
            <a:r>
              <a:rPr lang="en-US" sz="3000">
                <a:solidFill>
                  <a:srgbClr val="3D85C6"/>
                </a:solidFill>
                <a:latin typeface="Fjalla One"/>
                <a:ea typeface="Fjalla One"/>
                <a:cs typeface="Fjalla One"/>
                <a:sym typeface="Fjalla One"/>
              </a:rPr>
              <a:t>Historias de impunidad a dos orillas</a:t>
            </a:r>
          </a:p>
        </p:txBody>
      </p:sp>
      <p:cxnSp>
        <p:nvCxnSpPr>
          <p:cNvPr id="951" name="Shape 951"/>
          <p:cNvCxnSpPr/>
          <p:nvPr/>
        </p:nvCxnSpPr>
        <p:spPr>
          <a:xfrm>
            <a:off x="4186725" y="728300"/>
            <a:ext cx="5741400" cy="0"/>
          </a:xfrm>
          <a:prstGeom prst="straightConnector1">
            <a:avLst/>
          </a:prstGeom>
          <a:noFill/>
          <a:ln cap="flat" cmpd="sng" w="114300">
            <a:solidFill>
              <a:srgbClr val="3D85C6"/>
            </a:solidFill>
            <a:prstDash val="solid"/>
            <a:round/>
            <a:headEnd len="lg" w="lg" type="none"/>
            <a:tailEnd len="lg" w="lg" type="none"/>
          </a:ln>
        </p:spPr>
      </p:cxnSp>
      <p:pic>
        <p:nvPicPr>
          <p:cNvPr id="952" name="Shape 952"/>
          <p:cNvPicPr preferRelativeResize="0"/>
          <p:nvPr/>
        </p:nvPicPr>
        <p:blipFill>
          <a:blip r:embed="rId7">
            <a:alphaModFix/>
          </a:blip>
          <a:stretch>
            <a:fillRect/>
          </a:stretch>
        </p:blipFill>
        <p:spPr>
          <a:xfrm rot="-1305156">
            <a:off x="439086" y="684925"/>
            <a:ext cx="2394154" cy="895591"/>
          </a:xfrm>
          <a:prstGeom prst="rect">
            <a:avLst/>
          </a:prstGeom>
          <a:noFill/>
          <a:ln>
            <a:noFill/>
          </a:ln>
        </p:spPr>
      </p:pic>
      <p:pic>
        <p:nvPicPr>
          <p:cNvPr id="953" name="Shape 953"/>
          <p:cNvPicPr preferRelativeResize="0"/>
          <p:nvPr/>
        </p:nvPicPr>
        <p:blipFill>
          <a:blip r:embed="rId8">
            <a:alphaModFix/>
          </a:blip>
          <a:stretch>
            <a:fillRect/>
          </a:stretch>
        </p:blipFill>
        <p:spPr>
          <a:xfrm>
            <a:off x="3541452" y="3340908"/>
            <a:ext cx="3138043" cy="2744225"/>
          </a:xfrm>
          <a:prstGeom prst="rect">
            <a:avLst/>
          </a:prstGeom>
          <a:noFill/>
          <a:ln>
            <a:noFill/>
          </a:ln>
        </p:spPr>
      </p:pic>
      <p:sp>
        <p:nvSpPr>
          <p:cNvPr id="954" name="Shape 954"/>
          <p:cNvSpPr txBox="1"/>
          <p:nvPr/>
        </p:nvSpPr>
        <p:spPr>
          <a:xfrm>
            <a:off x="5315950" y="3354937"/>
            <a:ext cx="877800" cy="598500"/>
          </a:xfrm>
          <a:prstGeom prst="rect">
            <a:avLst/>
          </a:prstGeom>
          <a:noFill/>
          <a:ln>
            <a:noFill/>
          </a:ln>
        </p:spPr>
        <p:txBody>
          <a:bodyPr anchorCtr="0" anchor="t" bIns="91425" lIns="91425" rIns="91425" tIns="91425">
            <a:noAutofit/>
          </a:bodyPr>
          <a:lstStyle/>
          <a:p>
            <a:pPr lvl="0" rtl="0">
              <a:spcBef>
                <a:spcPts val="0"/>
              </a:spcBef>
              <a:buNone/>
            </a:pPr>
            <a:r>
              <a:rPr b="1" lang="en-US" sz="1800"/>
              <a:t>1989</a:t>
            </a:r>
          </a:p>
        </p:txBody>
      </p:sp>
      <p:pic>
        <p:nvPicPr>
          <p:cNvPr id="955" name="Shape 955"/>
          <p:cNvPicPr preferRelativeResize="0"/>
          <p:nvPr/>
        </p:nvPicPr>
        <p:blipFill>
          <a:blip r:embed="rId9">
            <a:alphaModFix/>
          </a:blip>
          <a:stretch>
            <a:fillRect/>
          </a:stretch>
        </p:blipFill>
        <p:spPr>
          <a:xfrm>
            <a:off x="6434763" y="4792172"/>
            <a:ext cx="3493633" cy="2620224"/>
          </a:xfrm>
          <a:prstGeom prst="rect">
            <a:avLst/>
          </a:prstGeom>
          <a:noFill/>
          <a:ln>
            <a:noFill/>
          </a:ln>
        </p:spPr>
      </p:pic>
      <p:pic>
        <p:nvPicPr>
          <p:cNvPr id="956" name="Shape 956"/>
          <p:cNvPicPr preferRelativeResize="0"/>
          <p:nvPr/>
        </p:nvPicPr>
        <p:blipFill>
          <a:blip r:embed="rId10">
            <a:alphaModFix/>
          </a:blip>
          <a:stretch>
            <a:fillRect/>
          </a:stretch>
        </p:blipFill>
        <p:spPr>
          <a:xfrm>
            <a:off x="6434775" y="2476175"/>
            <a:ext cx="3493625" cy="2151774"/>
          </a:xfrm>
          <a:prstGeom prst="rect">
            <a:avLst/>
          </a:prstGeom>
          <a:noFill/>
          <a:ln>
            <a:noFill/>
          </a:ln>
        </p:spPr>
      </p:pic>
    </p:spTree>
  </p:cSld>
  <p:clrMapOvr>
    <a:masterClrMapping/>
  </p:clrMapOvr>
  <p:transition spd="slow">
    <p:cut/>
  </p:transition>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60" name="Shape 960"/>
        <p:cNvGrpSpPr/>
        <p:nvPr/>
      </p:nvGrpSpPr>
      <p:grpSpPr>
        <a:xfrm>
          <a:off x="0" y="0"/>
          <a:ext cx="0" cy="0"/>
          <a:chOff x="0" y="0"/>
          <a:chExt cx="0" cy="0"/>
        </a:xfrm>
      </p:grpSpPr>
      <p:pic>
        <p:nvPicPr>
          <p:cNvPr id="961" name="Shape 961"/>
          <p:cNvPicPr preferRelativeResize="0"/>
          <p:nvPr/>
        </p:nvPicPr>
        <p:blipFill>
          <a:blip r:embed="rId3">
            <a:alphaModFix/>
          </a:blip>
          <a:stretch>
            <a:fillRect/>
          </a:stretch>
        </p:blipFill>
        <p:spPr>
          <a:xfrm>
            <a:off x="5284124" y="4251424"/>
            <a:ext cx="4702600" cy="3128975"/>
          </a:xfrm>
          <a:prstGeom prst="rect">
            <a:avLst/>
          </a:prstGeom>
          <a:noFill/>
          <a:ln>
            <a:noFill/>
          </a:ln>
        </p:spPr>
      </p:pic>
      <p:pic>
        <p:nvPicPr>
          <p:cNvPr id="962" name="Shape 962"/>
          <p:cNvPicPr preferRelativeResize="0"/>
          <p:nvPr/>
        </p:nvPicPr>
        <p:blipFill>
          <a:blip r:embed="rId4">
            <a:alphaModFix/>
          </a:blip>
          <a:stretch>
            <a:fillRect/>
          </a:stretch>
        </p:blipFill>
        <p:spPr>
          <a:xfrm rot="-474758">
            <a:off x="5013780" y="650833"/>
            <a:ext cx="2743214" cy="4011406"/>
          </a:xfrm>
          <a:prstGeom prst="rect">
            <a:avLst/>
          </a:prstGeom>
          <a:noFill/>
          <a:ln cap="flat" cmpd="sng" w="9525">
            <a:solidFill>
              <a:srgbClr val="595A5C"/>
            </a:solidFill>
            <a:prstDash val="solid"/>
            <a:round/>
            <a:headEnd len="med" w="med" type="none"/>
            <a:tailEnd len="med" w="med" type="none"/>
          </a:ln>
        </p:spPr>
      </p:pic>
      <p:pic>
        <p:nvPicPr>
          <p:cNvPr id="963" name="Shape 963"/>
          <p:cNvPicPr preferRelativeResize="0"/>
          <p:nvPr/>
        </p:nvPicPr>
        <p:blipFill>
          <a:blip r:embed="rId5">
            <a:alphaModFix/>
          </a:blip>
          <a:stretch>
            <a:fillRect/>
          </a:stretch>
        </p:blipFill>
        <p:spPr>
          <a:xfrm>
            <a:off x="118650" y="2832650"/>
            <a:ext cx="3975176" cy="2732925"/>
          </a:xfrm>
          <a:prstGeom prst="rect">
            <a:avLst/>
          </a:prstGeom>
          <a:noFill/>
          <a:ln>
            <a:noFill/>
          </a:ln>
        </p:spPr>
      </p:pic>
      <p:pic>
        <p:nvPicPr>
          <p:cNvPr id="964" name="Shape 964"/>
          <p:cNvPicPr preferRelativeResize="0"/>
          <p:nvPr/>
        </p:nvPicPr>
        <p:blipFill>
          <a:blip r:embed="rId6">
            <a:alphaModFix/>
          </a:blip>
          <a:stretch>
            <a:fillRect/>
          </a:stretch>
        </p:blipFill>
        <p:spPr>
          <a:xfrm>
            <a:off x="42850" y="304799"/>
            <a:ext cx="3612674" cy="2361924"/>
          </a:xfrm>
          <a:prstGeom prst="rect">
            <a:avLst/>
          </a:prstGeom>
          <a:noFill/>
          <a:ln>
            <a:noFill/>
          </a:ln>
        </p:spPr>
      </p:pic>
      <p:sp>
        <p:nvSpPr>
          <p:cNvPr id="965" name="Shape 965"/>
          <p:cNvSpPr txBox="1"/>
          <p:nvPr/>
        </p:nvSpPr>
        <p:spPr>
          <a:xfrm>
            <a:off x="2215500" y="186375"/>
            <a:ext cx="5223600" cy="985200"/>
          </a:xfrm>
          <a:prstGeom prst="rect">
            <a:avLst/>
          </a:prstGeom>
          <a:noFill/>
          <a:ln>
            <a:noFill/>
          </a:ln>
        </p:spPr>
        <p:txBody>
          <a:bodyPr anchorCtr="0" anchor="t" bIns="91425" lIns="91425" rIns="91425" tIns="91425">
            <a:noAutofit/>
          </a:bodyPr>
          <a:lstStyle/>
          <a:p>
            <a:pPr lvl="0">
              <a:spcBef>
                <a:spcPts val="0"/>
              </a:spcBef>
              <a:buNone/>
            </a:pPr>
            <a:r>
              <a:rPr lang="en-US" sz="4800">
                <a:latin typeface="Fjalla One"/>
                <a:ea typeface="Fjalla One"/>
                <a:cs typeface="Fjalla One"/>
                <a:sym typeface="Fjalla One"/>
              </a:rPr>
              <a:t>La banalidad del mal</a:t>
            </a:r>
          </a:p>
        </p:txBody>
      </p:sp>
      <p:pic>
        <p:nvPicPr>
          <p:cNvPr id="966" name="Shape 966"/>
          <p:cNvPicPr preferRelativeResize="0"/>
          <p:nvPr/>
        </p:nvPicPr>
        <p:blipFill>
          <a:blip r:embed="rId7">
            <a:alphaModFix/>
          </a:blip>
          <a:stretch>
            <a:fillRect/>
          </a:stretch>
        </p:blipFill>
        <p:spPr>
          <a:xfrm flipH="1">
            <a:off x="7439099" y="0"/>
            <a:ext cx="2251075" cy="3260699"/>
          </a:xfrm>
          <a:prstGeom prst="rect">
            <a:avLst/>
          </a:prstGeom>
          <a:noFill/>
          <a:ln>
            <a:noFill/>
          </a:ln>
        </p:spPr>
      </p:pic>
      <p:sp>
        <p:nvSpPr>
          <p:cNvPr id="967" name="Shape 967"/>
          <p:cNvSpPr/>
          <p:nvPr/>
        </p:nvSpPr>
        <p:spPr>
          <a:xfrm>
            <a:off x="3546625" y="2501150"/>
            <a:ext cx="2918100" cy="1486500"/>
          </a:xfrm>
          <a:prstGeom prst="wedgeEllipseCallout">
            <a:avLst>
              <a:gd fmla="val -92261" name="adj1"/>
              <a:gd fmla="val 14055" name="adj2"/>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68" name="Shape 968"/>
          <p:cNvSpPr txBox="1"/>
          <p:nvPr/>
        </p:nvSpPr>
        <p:spPr>
          <a:xfrm>
            <a:off x="3546626" y="2823050"/>
            <a:ext cx="2918100" cy="1147500"/>
          </a:xfrm>
          <a:prstGeom prst="rect">
            <a:avLst/>
          </a:prstGeom>
          <a:noFill/>
          <a:ln>
            <a:noFill/>
          </a:ln>
        </p:spPr>
        <p:txBody>
          <a:bodyPr anchorCtr="0" anchor="t" bIns="91425" lIns="91425" rIns="91425" tIns="91425">
            <a:noAutofit/>
          </a:bodyPr>
          <a:lstStyle/>
          <a:p>
            <a:pPr lvl="0" algn="ctr">
              <a:spcBef>
                <a:spcPts val="0"/>
              </a:spcBef>
              <a:buNone/>
            </a:pPr>
            <a:r>
              <a:rPr b="1" lang="en-US" sz="2400">
                <a:latin typeface="Gloria Hallelujah"/>
                <a:ea typeface="Gloria Hallelujah"/>
                <a:cs typeface="Gloria Hallelujah"/>
                <a:sym typeface="Gloria Hallelujah"/>
              </a:rPr>
              <a:t>No fueron 30.000 desaparecidos.</a:t>
            </a:r>
          </a:p>
        </p:txBody>
      </p:sp>
      <p:pic>
        <p:nvPicPr>
          <p:cNvPr id="969" name="Shape 969"/>
          <p:cNvPicPr preferRelativeResize="0"/>
          <p:nvPr/>
        </p:nvPicPr>
        <p:blipFill>
          <a:blip r:embed="rId8">
            <a:alphaModFix/>
          </a:blip>
          <a:stretch>
            <a:fillRect/>
          </a:stretch>
        </p:blipFill>
        <p:spPr>
          <a:xfrm>
            <a:off x="205650" y="5188375"/>
            <a:ext cx="1845626" cy="2361925"/>
          </a:xfrm>
          <a:prstGeom prst="rect">
            <a:avLst/>
          </a:prstGeom>
          <a:noFill/>
          <a:ln>
            <a:noFill/>
          </a:ln>
        </p:spPr>
      </p:pic>
      <p:sp>
        <p:nvSpPr>
          <p:cNvPr id="970" name="Shape 970">
            <a:hlinkClick r:id="rId9"/>
          </p:cNvPr>
          <p:cNvSpPr/>
          <p:nvPr/>
        </p:nvSpPr>
        <p:spPr>
          <a:xfrm>
            <a:off x="3134819" y="5188375"/>
            <a:ext cx="2666000" cy="1999500"/>
          </a:xfrm>
          <a:prstGeom prst="rect">
            <a:avLst/>
          </a:prstGeom>
          <a:blipFill>
            <a:blip r:embed="rId10">
              <a:alphaModFix/>
            </a:blip>
            <a:stretch>
              <a:fillRect/>
            </a:stretch>
          </a:blipFill>
          <a:ln>
            <a:noFill/>
          </a:ln>
        </p:spPr>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5" name="Shape 145"/>
        <p:cNvGrpSpPr/>
        <p:nvPr/>
      </p:nvGrpSpPr>
      <p:grpSpPr>
        <a:xfrm>
          <a:off x="0" y="0"/>
          <a:ext cx="0" cy="0"/>
          <a:chOff x="0" y="0"/>
          <a:chExt cx="0" cy="0"/>
        </a:xfrm>
      </p:grpSpPr>
      <p:pic>
        <p:nvPicPr>
          <p:cNvPr id="146" name="Shape 146"/>
          <p:cNvPicPr preferRelativeResize="0"/>
          <p:nvPr/>
        </p:nvPicPr>
        <p:blipFill rotWithShape="1">
          <a:blip r:embed="rId3">
            <a:alphaModFix/>
          </a:blip>
          <a:srcRect b="0" l="0" r="0" t="0"/>
          <a:stretch/>
        </p:blipFill>
        <p:spPr>
          <a:xfrm>
            <a:off x="-10441" y="-8280"/>
            <a:ext cx="10091064" cy="7560108"/>
          </a:xfrm>
          <a:prstGeom prst="rect">
            <a:avLst/>
          </a:prstGeom>
          <a:noFill/>
          <a:ln>
            <a:noFill/>
          </a:ln>
        </p:spPr>
      </p:pic>
    </p:spTree>
  </p:cSld>
  <p:clrMapOvr>
    <a:masterClrMapping/>
  </p:clrMapOvr>
  <p:transition spd="slow">
    <p:cut/>
  </p:transition>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974" name="Shape 974"/>
        <p:cNvGrpSpPr/>
        <p:nvPr/>
      </p:nvGrpSpPr>
      <p:grpSpPr>
        <a:xfrm>
          <a:off x="0" y="0"/>
          <a:ext cx="0" cy="0"/>
          <a:chOff x="0" y="0"/>
          <a:chExt cx="0" cy="0"/>
        </a:xfrm>
      </p:grpSpPr>
      <p:pic>
        <p:nvPicPr>
          <p:cNvPr id="975" name="Shape 975"/>
          <p:cNvPicPr preferRelativeResize="0"/>
          <p:nvPr/>
        </p:nvPicPr>
        <p:blipFill>
          <a:blip r:embed="rId3">
            <a:alphaModFix/>
          </a:blip>
          <a:stretch>
            <a:fillRect/>
          </a:stretch>
        </p:blipFill>
        <p:spPr>
          <a:xfrm>
            <a:off x="3168237" y="648112"/>
            <a:ext cx="1771650" cy="6353175"/>
          </a:xfrm>
          <a:prstGeom prst="rect">
            <a:avLst/>
          </a:prstGeom>
          <a:noFill/>
          <a:ln>
            <a:noFill/>
          </a:ln>
        </p:spPr>
      </p:pic>
      <p:pic>
        <p:nvPicPr>
          <p:cNvPr id="976" name="Shape 976"/>
          <p:cNvPicPr preferRelativeResize="0"/>
          <p:nvPr/>
        </p:nvPicPr>
        <p:blipFill>
          <a:blip r:embed="rId4">
            <a:alphaModFix/>
          </a:blip>
          <a:stretch>
            <a:fillRect/>
          </a:stretch>
        </p:blipFill>
        <p:spPr>
          <a:xfrm>
            <a:off x="4750150" y="648125"/>
            <a:ext cx="2953550" cy="6353174"/>
          </a:xfrm>
          <a:prstGeom prst="rect">
            <a:avLst/>
          </a:prstGeom>
          <a:noFill/>
          <a:ln>
            <a:noFill/>
          </a:ln>
        </p:spPr>
      </p:pic>
    </p:spTree>
  </p:cSld>
  <p:clrMapOvr>
    <a:masterClrMapping/>
  </p:clrMapOvr>
  <p:transition spd="slow">
    <p:cut/>
  </p:transition>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80" name="Shape 980"/>
        <p:cNvGrpSpPr/>
        <p:nvPr/>
      </p:nvGrpSpPr>
      <p:grpSpPr>
        <a:xfrm>
          <a:off x="0" y="0"/>
          <a:ext cx="0" cy="0"/>
          <a:chOff x="0" y="0"/>
          <a:chExt cx="0" cy="0"/>
        </a:xfrm>
      </p:grpSpPr>
      <p:sp>
        <p:nvSpPr>
          <p:cNvPr id="981" name="Shape 981"/>
          <p:cNvSpPr txBox="1"/>
          <p:nvPr/>
        </p:nvSpPr>
        <p:spPr>
          <a:xfrm>
            <a:off x="236050" y="315575"/>
            <a:ext cx="9743400" cy="1547100"/>
          </a:xfrm>
          <a:prstGeom prst="rect">
            <a:avLst/>
          </a:prstGeom>
          <a:noFill/>
          <a:ln>
            <a:noFill/>
          </a:ln>
        </p:spPr>
        <p:txBody>
          <a:bodyPr anchorCtr="0" anchor="t" bIns="91425" lIns="91425" rIns="91425" tIns="91425">
            <a:noAutofit/>
          </a:bodyPr>
          <a:lstStyle/>
          <a:p>
            <a:pPr lvl="0" rtl="0" algn="just">
              <a:lnSpc>
                <a:spcPct val="115000"/>
              </a:lnSpc>
              <a:spcBef>
                <a:spcPts val="0"/>
              </a:spcBef>
              <a:buNone/>
            </a:pPr>
            <a:r>
              <a:rPr lang="en-US" sz="2400">
                <a:solidFill>
                  <a:schemeClr val="dk1"/>
                </a:solidFill>
                <a:highlight>
                  <a:srgbClr val="FFFFFF"/>
                </a:highlight>
              </a:rPr>
              <a:t>Protección internacional de los derechos humanos. Rol de la Comisión Interamericana y la Corte Interamericana de Derechos Humanos. La OIT y las Naciones Unidas. La Corte Penal Internacional</a:t>
            </a:r>
            <a:r>
              <a:rPr lang="en-US" sz="2400">
                <a:solidFill>
                  <a:srgbClr val="980000"/>
                </a:solidFill>
                <a:highlight>
                  <a:srgbClr val="FFFFFF"/>
                </a:highlight>
              </a:rPr>
              <a:t>. </a:t>
            </a:r>
            <a:r>
              <a:rPr lang="en-US" sz="2400">
                <a:solidFill>
                  <a:schemeClr val="dk1"/>
                </a:solidFill>
                <a:highlight>
                  <a:srgbClr val="FFFFFF"/>
                </a:highlight>
              </a:rPr>
              <a:t>Breve mención a las críticas que se le hacen al sistema internacional de protección de los DDHH.</a:t>
            </a:r>
          </a:p>
          <a:p>
            <a:pPr lvl="0" rtl="0" algn="just">
              <a:lnSpc>
                <a:spcPct val="115000"/>
              </a:lnSpc>
              <a:spcBef>
                <a:spcPts val="0"/>
              </a:spcBef>
              <a:buNone/>
            </a:pPr>
            <a:r>
              <a:t/>
            </a:r>
            <a:endParaRPr sz="2400">
              <a:solidFill>
                <a:schemeClr val="dk1"/>
              </a:solidFill>
              <a:highlight>
                <a:srgbClr val="FFFFFF"/>
              </a:highlight>
            </a:endParaRPr>
          </a:p>
          <a:p>
            <a:pPr lvl="0" rtl="0" algn="just">
              <a:lnSpc>
                <a:spcPct val="115000"/>
              </a:lnSpc>
              <a:spcBef>
                <a:spcPts val="0"/>
              </a:spcBef>
              <a:buNone/>
            </a:pPr>
            <a:r>
              <a:rPr b="1" lang="en-US" sz="2400">
                <a:solidFill>
                  <a:schemeClr val="dk1"/>
                </a:solidFill>
                <a:highlight>
                  <a:srgbClr val="FFFFFF"/>
                </a:highlight>
              </a:rPr>
              <a:t>ONU. </a:t>
            </a:r>
            <a:r>
              <a:rPr lang="en-US" sz="2400">
                <a:solidFill>
                  <a:schemeClr val="dk1"/>
                </a:solidFill>
                <a:highlight>
                  <a:srgbClr val="FFFFFF"/>
                </a:highlight>
              </a:rPr>
              <a:t>7 Comités de DDHH. Memorias (7) y casos (4)</a:t>
            </a:r>
          </a:p>
          <a:p>
            <a:pPr lvl="0" rtl="0" algn="just">
              <a:lnSpc>
                <a:spcPct val="115000"/>
              </a:lnSpc>
              <a:spcBef>
                <a:spcPts val="0"/>
              </a:spcBef>
              <a:buNone/>
            </a:pPr>
            <a:r>
              <a:rPr lang="en-US" sz="2400">
                <a:solidFill>
                  <a:schemeClr val="dk1"/>
                </a:solidFill>
                <a:highlight>
                  <a:srgbClr val="FFFFFF"/>
                </a:highlight>
              </a:rPr>
              <a:t>Corte Internacional</a:t>
            </a:r>
          </a:p>
          <a:p>
            <a:pPr lvl="0" rtl="0" algn="just">
              <a:lnSpc>
                <a:spcPct val="115000"/>
              </a:lnSpc>
              <a:spcBef>
                <a:spcPts val="0"/>
              </a:spcBef>
              <a:buNone/>
            </a:pPr>
            <a:r>
              <a:rPr lang="en-US" sz="2400">
                <a:solidFill>
                  <a:schemeClr val="dk1"/>
                </a:solidFill>
                <a:highlight>
                  <a:srgbClr val="FFFFFF"/>
                </a:highlight>
              </a:rPr>
              <a:t>Corte Penal Internacional. </a:t>
            </a:r>
            <a:r>
              <a:rPr lang="en-US" sz="1800">
                <a:solidFill>
                  <a:schemeClr val="dk1"/>
                </a:solidFill>
                <a:highlight>
                  <a:srgbClr val="FFFFFF"/>
                </a:highlight>
              </a:rPr>
              <a:t>Argentina was one of the countries that most supported the creation of the ICC. Regardless of the different administrations, support for the international criminal justice has been state policy.</a:t>
            </a:r>
          </a:p>
          <a:p>
            <a:pPr lvl="0" rtl="0" algn="just">
              <a:lnSpc>
                <a:spcPct val="115000"/>
              </a:lnSpc>
              <a:spcBef>
                <a:spcPts val="0"/>
              </a:spcBef>
              <a:buNone/>
            </a:pPr>
            <a:r>
              <a:rPr lang="en-US" sz="2400">
                <a:solidFill>
                  <a:schemeClr val="dk1"/>
                </a:solidFill>
                <a:highlight>
                  <a:srgbClr val="FFFFFF"/>
                </a:highlight>
              </a:rPr>
              <a:t>OIT. CLS. Memorias. Casos.</a:t>
            </a:r>
          </a:p>
          <a:p>
            <a:pPr lvl="0" rtl="0" algn="just">
              <a:lnSpc>
                <a:spcPct val="115000"/>
              </a:lnSpc>
              <a:spcBef>
                <a:spcPts val="0"/>
              </a:spcBef>
              <a:buNone/>
            </a:pPr>
            <a:r>
              <a:rPr lang="en-US" sz="2400">
                <a:solidFill>
                  <a:schemeClr val="dk1"/>
                </a:solidFill>
                <a:highlight>
                  <a:srgbClr val="FFFFFF"/>
                </a:highlight>
              </a:rPr>
              <a:t>CIDH.</a:t>
            </a:r>
          </a:p>
          <a:p>
            <a:pPr lvl="0" rtl="0" algn="just">
              <a:lnSpc>
                <a:spcPct val="115000"/>
              </a:lnSpc>
              <a:spcBef>
                <a:spcPts val="0"/>
              </a:spcBef>
              <a:buNone/>
            </a:pPr>
            <a:r>
              <a:rPr lang="en-US" sz="2400">
                <a:solidFill>
                  <a:schemeClr val="dk1"/>
                </a:solidFill>
                <a:highlight>
                  <a:srgbClr val="FFFFFF"/>
                </a:highlight>
              </a:rPr>
              <a:t>Garzón</a:t>
            </a:r>
          </a:p>
          <a:p>
            <a:pPr lvl="0" rtl="0" algn="just">
              <a:lnSpc>
                <a:spcPct val="115000"/>
              </a:lnSpc>
              <a:spcBef>
                <a:spcPts val="0"/>
              </a:spcBef>
              <a:buNone/>
            </a:pPr>
            <a:r>
              <a:t/>
            </a:r>
            <a:endParaRPr sz="2400">
              <a:solidFill>
                <a:schemeClr val="dk1"/>
              </a:solidFill>
              <a:highlight>
                <a:srgbClr val="FFFFFF"/>
              </a:highlight>
            </a:endParaRPr>
          </a:p>
          <a:p>
            <a:pPr lvl="0" rtl="0" algn="just">
              <a:lnSpc>
                <a:spcPct val="115000"/>
              </a:lnSpc>
              <a:spcBef>
                <a:spcPts val="0"/>
              </a:spcBef>
              <a:buNone/>
            </a:pPr>
            <a:r>
              <a:t/>
            </a:r>
            <a:endParaRPr sz="2400">
              <a:solidFill>
                <a:schemeClr val="dk1"/>
              </a:solidFill>
              <a:highlight>
                <a:srgbClr val="FFFFFF"/>
              </a:highlight>
            </a:endParaRPr>
          </a:p>
          <a:p>
            <a:pPr lvl="0" rtl="0" algn="just">
              <a:lnSpc>
                <a:spcPct val="115000"/>
              </a:lnSpc>
              <a:spcBef>
                <a:spcPts val="0"/>
              </a:spcBef>
              <a:buNone/>
            </a:pPr>
            <a:r>
              <a:t/>
            </a:r>
            <a:endParaRPr sz="2400">
              <a:solidFill>
                <a:schemeClr val="dk1"/>
              </a:solidFill>
              <a:highlight>
                <a:srgbClr val="FFFFFF"/>
              </a:highlight>
            </a:endParaRPr>
          </a:p>
          <a:p>
            <a:pPr lvl="0" rtl="0" algn="just">
              <a:lnSpc>
                <a:spcPct val="138000"/>
              </a:lnSpc>
              <a:spcBef>
                <a:spcPts val="0"/>
              </a:spcBef>
              <a:buClr>
                <a:schemeClr val="dk1"/>
              </a:buClr>
              <a:buFont typeface="Arial"/>
              <a:buNone/>
            </a:pPr>
            <a:r>
              <a:t/>
            </a:r>
            <a:endParaRPr sz="2400">
              <a:solidFill>
                <a:schemeClr val="dk1"/>
              </a:solidFill>
              <a:highlight>
                <a:srgbClr val="FFFFFF"/>
              </a:highlight>
            </a:endParaRPr>
          </a:p>
          <a:p>
            <a:pPr lvl="0" rtl="0" algn="just">
              <a:lnSpc>
                <a:spcPct val="138000"/>
              </a:lnSpc>
              <a:spcBef>
                <a:spcPts val="0"/>
              </a:spcBef>
              <a:buClr>
                <a:schemeClr val="dk1"/>
              </a:buClr>
              <a:buFont typeface="Arial"/>
              <a:buNone/>
            </a:pPr>
            <a:r>
              <a:t/>
            </a:r>
            <a:endParaRPr sz="2400">
              <a:solidFill>
                <a:schemeClr val="dk1"/>
              </a:solidFill>
              <a:highlight>
                <a:srgbClr val="FFFFFF"/>
              </a:highlight>
            </a:endParaRPr>
          </a:p>
          <a:p>
            <a:pPr lvl="0" rtl="0">
              <a:lnSpc>
                <a:spcPct val="115000"/>
              </a:lnSpc>
              <a:spcBef>
                <a:spcPts val="1800"/>
              </a:spcBef>
              <a:spcAft>
                <a:spcPts val="400"/>
              </a:spcAft>
              <a:buClr>
                <a:schemeClr val="dk1"/>
              </a:buClr>
              <a:buFont typeface="Arial"/>
              <a:buNone/>
            </a:pPr>
            <a:r>
              <a:t/>
            </a:r>
            <a:endParaRPr b="1" sz="1700">
              <a:hlinkClick r:id="rId3"/>
            </a:endParaRPr>
          </a:p>
          <a:p>
            <a:pPr lvl="0">
              <a:spcBef>
                <a:spcPts val="0"/>
              </a:spcBef>
              <a:buNone/>
            </a:pPr>
            <a:r>
              <a:t/>
            </a:r>
            <a:endParaRPr/>
          </a:p>
        </p:txBody>
      </p:sp>
      <p:sp>
        <p:nvSpPr>
          <p:cNvPr id="982" name="Shape 982"/>
          <p:cNvSpPr txBox="1"/>
          <p:nvPr/>
        </p:nvSpPr>
        <p:spPr>
          <a:xfrm>
            <a:off x="553600" y="6020400"/>
            <a:ext cx="8118900" cy="1340400"/>
          </a:xfrm>
          <a:prstGeom prst="rect">
            <a:avLst/>
          </a:prstGeom>
          <a:noFill/>
          <a:ln>
            <a:noFill/>
          </a:ln>
        </p:spPr>
        <p:txBody>
          <a:bodyPr anchorCtr="0" anchor="t" bIns="91425" lIns="91425" rIns="91425" tIns="91425">
            <a:noAutofit/>
          </a:bodyPr>
          <a:lstStyle/>
          <a:p>
            <a:pPr lvl="0">
              <a:spcBef>
                <a:spcPts val="0"/>
              </a:spcBef>
              <a:buNone/>
            </a:pPr>
            <a:r>
              <a:rPr b="1" lang="en-US" sz="1500">
                <a:solidFill>
                  <a:schemeClr val="dk1"/>
                </a:solidFill>
                <a:latin typeface="Verdana"/>
                <a:ea typeface="Verdana"/>
                <a:cs typeface="Verdana"/>
                <a:sym typeface="Verdana"/>
              </a:rPr>
              <a:t>A 10 años de la entrada en vigor del Estatuto de Roma (BUENO)</a:t>
            </a:r>
          </a:p>
          <a:p>
            <a:pPr lvl="0">
              <a:spcBef>
                <a:spcPts val="0"/>
              </a:spcBef>
              <a:buNone/>
            </a:pPr>
            <a:r>
              <a:rPr lang="en-US" u="sng">
                <a:solidFill>
                  <a:schemeClr val="hlink"/>
                </a:solidFill>
                <a:hlinkClick r:id="rId4"/>
              </a:rPr>
              <a:t>http://rebelion.org/noticia.php?id=153196</a:t>
            </a:r>
          </a:p>
          <a:p>
            <a:pPr lvl="0">
              <a:spcBef>
                <a:spcPts val="0"/>
              </a:spcBef>
              <a:buNone/>
            </a:pPr>
            <a:r>
              <a:t/>
            </a:r>
            <a:endParaRPr/>
          </a:p>
        </p:txBody>
      </p:sp>
    </p:spTree>
  </p:cSld>
  <p:clrMapOvr>
    <a:masterClrMapping/>
  </p:clrMapOvr>
  <p:transition spd="slow">
    <p:cut/>
  </p:transition>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86" name="Shape 986"/>
        <p:cNvGrpSpPr/>
        <p:nvPr/>
      </p:nvGrpSpPr>
      <p:grpSpPr>
        <a:xfrm>
          <a:off x="0" y="0"/>
          <a:ext cx="0" cy="0"/>
          <a:chOff x="0" y="0"/>
          <a:chExt cx="0" cy="0"/>
        </a:xfrm>
      </p:grpSpPr>
      <p:pic>
        <p:nvPicPr>
          <p:cNvPr id="987" name="Shape 987"/>
          <p:cNvPicPr preferRelativeResize="0"/>
          <p:nvPr/>
        </p:nvPicPr>
        <p:blipFill>
          <a:blip r:embed="rId3">
            <a:alphaModFix/>
          </a:blip>
          <a:stretch>
            <a:fillRect/>
          </a:stretch>
        </p:blipFill>
        <p:spPr>
          <a:xfrm>
            <a:off x="4016395" y="1152770"/>
            <a:ext cx="6064224" cy="3069599"/>
          </a:xfrm>
          <a:prstGeom prst="rect">
            <a:avLst/>
          </a:prstGeom>
          <a:noFill/>
          <a:ln>
            <a:noFill/>
          </a:ln>
        </p:spPr>
      </p:pic>
      <p:pic>
        <p:nvPicPr>
          <p:cNvPr id="988" name="Shape 988"/>
          <p:cNvPicPr preferRelativeResize="0"/>
          <p:nvPr/>
        </p:nvPicPr>
        <p:blipFill>
          <a:blip r:embed="rId4">
            <a:alphaModFix/>
          </a:blip>
          <a:stretch>
            <a:fillRect/>
          </a:stretch>
        </p:blipFill>
        <p:spPr>
          <a:xfrm>
            <a:off x="300350" y="2828037"/>
            <a:ext cx="4676775" cy="2905125"/>
          </a:xfrm>
          <a:prstGeom prst="rect">
            <a:avLst/>
          </a:prstGeom>
          <a:noFill/>
          <a:ln>
            <a:noFill/>
          </a:ln>
        </p:spPr>
      </p:pic>
      <p:sp>
        <p:nvSpPr>
          <p:cNvPr id="989" name="Shape 989"/>
          <p:cNvSpPr txBox="1"/>
          <p:nvPr/>
        </p:nvSpPr>
        <p:spPr>
          <a:xfrm>
            <a:off x="1636825" y="4513025"/>
            <a:ext cx="7343700" cy="856800"/>
          </a:xfrm>
          <a:prstGeom prst="rect">
            <a:avLst/>
          </a:prstGeom>
          <a:noFill/>
          <a:ln>
            <a:noFill/>
          </a:ln>
        </p:spPr>
        <p:txBody>
          <a:bodyPr anchorCtr="0" anchor="t" bIns="91425" lIns="91425" rIns="91425" tIns="91425">
            <a:noAutofit/>
          </a:bodyPr>
          <a:lstStyle/>
          <a:p>
            <a:pPr lvl="0" rtl="0" algn="just">
              <a:lnSpc>
                <a:spcPct val="165600"/>
              </a:lnSpc>
              <a:spcBef>
                <a:spcPts val="0"/>
              </a:spcBef>
              <a:buNone/>
            </a:pPr>
            <a:r>
              <a:rPr lang="en-US">
                <a:solidFill>
                  <a:schemeClr val="dk1"/>
                </a:solidFill>
                <a:highlight>
                  <a:srgbClr val="FFFFFF"/>
                </a:highlight>
              </a:rPr>
              <a:t>Protección internacional de los derechos humanos. Rol de la Comisión Interamericana y la Corte Interamericana de Derechos Humanos. </a:t>
            </a:r>
            <a:r>
              <a:rPr lang="en-US">
                <a:solidFill>
                  <a:srgbClr val="980000"/>
                </a:solidFill>
                <a:highlight>
                  <a:srgbClr val="FFFFFF"/>
                </a:highlight>
              </a:rPr>
              <a:t>La OIT y las Naciones Unidas. La Corte Penal Internacional</a:t>
            </a:r>
          </a:p>
          <a:p>
            <a:pPr lvl="0" rtl="0" algn="just">
              <a:lnSpc>
                <a:spcPct val="165600"/>
              </a:lnSpc>
              <a:spcBef>
                <a:spcPts val="0"/>
              </a:spcBef>
              <a:buNone/>
            </a:pPr>
            <a:r>
              <a:t/>
            </a:r>
            <a:endParaRPr>
              <a:solidFill>
                <a:srgbClr val="980000"/>
              </a:solidFill>
              <a:highlight>
                <a:srgbClr val="FFFFFF"/>
              </a:highlight>
            </a:endParaRPr>
          </a:p>
          <a:p>
            <a:pPr lvl="0" rtl="0" algn="just">
              <a:lnSpc>
                <a:spcPct val="138000"/>
              </a:lnSpc>
              <a:spcBef>
                <a:spcPts val="0"/>
              </a:spcBef>
              <a:buClr>
                <a:schemeClr val="dk1"/>
              </a:buClr>
              <a:buFont typeface="Arial"/>
              <a:buNone/>
            </a:pPr>
            <a:r>
              <a:rPr lang="en-US">
                <a:solidFill>
                  <a:schemeClr val="dk1"/>
                </a:solidFill>
                <a:highlight>
                  <a:srgbClr val="FFFFFF"/>
                </a:highlight>
              </a:rPr>
              <a:t>Breve mención a las críticas que se le hacen al sistema internacional de protección de los DDHH.</a:t>
            </a:r>
          </a:p>
          <a:p>
            <a:pPr lvl="0" rtl="0" algn="just">
              <a:lnSpc>
                <a:spcPct val="138000"/>
              </a:lnSpc>
              <a:spcBef>
                <a:spcPts val="0"/>
              </a:spcBef>
              <a:buClr>
                <a:schemeClr val="dk1"/>
              </a:buClr>
              <a:buFont typeface="Arial"/>
              <a:buNone/>
            </a:pPr>
            <a:r>
              <a:t/>
            </a:r>
            <a:endParaRPr>
              <a:solidFill>
                <a:schemeClr val="dk1"/>
              </a:solidFill>
              <a:highlight>
                <a:srgbClr val="FFFFFF"/>
              </a:highlight>
            </a:endParaRPr>
          </a:p>
          <a:p>
            <a:pPr lvl="0" rtl="0" algn="just">
              <a:lnSpc>
                <a:spcPct val="138000"/>
              </a:lnSpc>
              <a:spcBef>
                <a:spcPts val="0"/>
              </a:spcBef>
              <a:buClr>
                <a:schemeClr val="dk1"/>
              </a:buClr>
              <a:buFont typeface="Arial"/>
              <a:buNone/>
            </a:pPr>
            <a:r>
              <a:rPr lang="en-US">
                <a:solidFill>
                  <a:srgbClr val="980000"/>
                </a:solidFill>
                <a:highlight>
                  <a:srgbClr val="FFFFFF"/>
                </a:highlight>
              </a:rPr>
              <a:t>El sistema internacional tiene muchas debilidades pero también ofrece muchas oportunidades.</a:t>
            </a:r>
          </a:p>
          <a:p>
            <a:pPr lvl="0" rtl="0">
              <a:lnSpc>
                <a:spcPct val="115000"/>
              </a:lnSpc>
              <a:spcBef>
                <a:spcPts val="1800"/>
              </a:spcBef>
              <a:spcAft>
                <a:spcPts val="400"/>
              </a:spcAft>
              <a:buClr>
                <a:schemeClr val="dk1"/>
              </a:buClr>
              <a:buFont typeface="Arial"/>
              <a:buNone/>
            </a:pPr>
            <a:r>
              <a:t/>
            </a:r>
            <a:endParaRPr b="1" sz="1700">
              <a:solidFill>
                <a:srgbClr val="980000"/>
              </a:solidFill>
              <a:hlinkClick r:id="rId5"/>
            </a:endParaRPr>
          </a:p>
          <a:p>
            <a:pPr lvl="0" rtl="0">
              <a:spcBef>
                <a:spcPts val="0"/>
              </a:spcBef>
              <a:buNone/>
            </a:pPr>
            <a:r>
              <a:t/>
            </a:r>
            <a:endParaRPr/>
          </a:p>
        </p:txBody>
      </p:sp>
      <p:pic>
        <p:nvPicPr>
          <p:cNvPr id="990" name="Shape 990"/>
          <p:cNvPicPr preferRelativeResize="0"/>
          <p:nvPr/>
        </p:nvPicPr>
        <p:blipFill>
          <a:blip r:embed="rId6">
            <a:alphaModFix/>
          </a:blip>
          <a:stretch>
            <a:fillRect/>
          </a:stretch>
        </p:blipFill>
        <p:spPr>
          <a:xfrm>
            <a:off x="5622912" y="0"/>
            <a:ext cx="4457700" cy="1600200"/>
          </a:xfrm>
          <a:prstGeom prst="rect">
            <a:avLst/>
          </a:prstGeom>
          <a:noFill/>
          <a:ln>
            <a:noFill/>
          </a:ln>
        </p:spPr>
      </p:pic>
      <p:pic>
        <p:nvPicPr>
          <p:cNvPr id="991" name="Shape 991"/>
          <p:cNvPicPr preferRelativeResize="0"/>
          <p:nvPr/>
        </p:nvPicPr>
        <p:blipFill>
          <a:blip r:embed="rId7">
            <a:alphaModFix/>
          </a:blip>
          <a:stretch>
            <a:fillRect/>
          </a:stretch>
        </p:blipFill>
        <p:spPr>
          <a:xfrm>
            <a:off x="0" y="-29250"/>
            <a:ext cx="3692650" cy="2073074"/>
          </a:xfrm>
          <a:prstGeom prst="rect">
            <a:avLst/>
          </a:prstGeom>
          <a:noFill/>
          <a:ln>
            <a:noFill/>
          </a:ln>
        </p:spPr>
      </p:pic>
      <p:sp>
        <p:nvSpPr>
          <p:cNvPr id="992" name="Shape 992"/>
          <p:cNvSpPr/>
          <p:nvPr/>
        </p:nvSpPr>
        <p:spPr>
          <a:xfrm>
            <a:off x="2956200" y="2238850"/>
            <a:ext cx="2079000" cy="989400"/>
          </a:xfrm>
          <a:prstGeom prst="wedgeEllipseCallout">
            <a:avLst>
              <a:gd fmla="val -20833" name="adj1"/>
              <a:gd fmla="val 62500" name="adj2"/>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93" name="Shape 993"/>
          <p:cNvSpPr txBox="1"/>
          <p:nvPr/>
        </p:nvSpPr>
        <p:spPr>
          <a:xfrm>
            <a:off x="3165800" y="2359900"/>
            <a:ext cx="1887300" cy="747300"/>
          </a:xfrm>
          <a:prstGeom prst="rect">
            <a:avLst/>
          </a:prstGeom>
          <a:noFill/>
          <a:ln>
            <a:noFill/>
          </a:ln>
        </p:spPr>
        <p:txBody>
          <a:bodyPr anchorCtr="0" anchor="t" bIns="91425" lIns="91425" rIns="91425" tIns="91425">
            <a:noAutofit/>
          </a:bodyPr>
          <a:lstStyle/>
          <a:p>
            <a:pPr lvl="0">
              <a:spcBef>
                <a:spcPts val="0"/>
              </a:spcBef>
              <a:buNone/>
            </a:pPr>
            <a:r>
              <a:rPr b="1" lang="en-US" sz="1800">
                <a:latin typeface="Indie Flower"/>
                <a:ea typeface="Indie Flower"/>
                <a:cs typeface="Indie Flower"/>
                <a:sym typeface="Indie Flower"/>
              </a:rPr>
              <a:t>Somos derechos </a:t>
            </a:r>
          </a:p>
          <a:p>
            <a:pPr lvl="0">
              <a:spcBef>
                <a:spcPts val="0"/>
              </a:spcBef>
              <a:buNone/>
            </a:pPr>
            <a:r>
              <a:rPr b="1" lang="en-US" sz="1800">
                <a:latin typeface="Indie Flower"/>
                <a:ea typeface="Indie Flower"/>
                <a:cs typeface="Indie Flower"/>
                <a:sym typeface="Indie Flower"/>
              </a:rPr>
              <a:t>y humanos</a:t>
            </a:r>
          </a:p>
        </p:txBody>
      </p:sp>
    </p:spTree>
  </p:cSld>
  <p:clrMapOvr>
    <a:masterClrMapping/>
  </p:clrMapOvr>
  <p:transition spd="slow">
    <p:cut/>
  </p:transition>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997" name="Shape 997"/>
        <p:cNvGrpSpPr/>
        <p:nvPr/>
      </p:nvGrpSpPr>
      <p:grpSpPr>
        <a:xfrm>
          <a:off x="0" y="0"/>
          <a:ext cx="0" cy="0"/>
          <a:chOff x="0" y="0"/>
          <a:chExt cx="0" cy="0"/>
        </a:xfrm>
      </p:grpSpPr>
      <p:pic>
        <p:nvPicPr>
          <p:cNvPr id="998" name="Shape 998"/>
          <p:cNvPicPr preferRelativeResize="0"/>
          <p:nvPr/>
        </p:nvPicPr>
        <p:blipFill>
          <a:blip r:embed="rId3">
            <a:alphaModFix/>
          </a:blip>
          <a:stretch>
            <a:fillRect/>
          </a:stretch>
        </p:blipFill>
        <p:spPr>
          <a:xfrm>
            <a:off x="3320637" y="648112"/>
            <a:ext cx="1771650" cy="6353175"/>
          </a:xfrm>
          <a:prstGeom prst="rect">
            <a:avLst/>
          </a:prstGeom>
          <a:noFill/>
          <a:ln>
            <a:noFill/>
          </a:ln>
        </p:spPr>
      </p:pic>
      <p:pic>
        <p:nvPicPr>
          <p:cNvPr id="999" name="Shape 999"/>
          <p:cNvPicPr preferRelativeResize="0"/>
          <p:nvPr/>
        </p:nvPicPr>
        <p:blipFill>
          <a:blip r:embed="rId3">
            <a:alphaModFix/>
          </a:blip>
          <a:stretch>
            <a:fillRect/>
          </a:stretch>
        </p:blipFill>
        <p:spPr>
          <a:xfrm>
            <a:off x="5429837" y="603625"/>
            <a:ext cx="1771650" cy="6353175"/>
          </a:xfrm>
          <a:prstGeom prst="rect">
            <a:avLst/>
          </a:prstGeom>
          <a:noFill/>
          <a:ln>
            <a:noFill/>
          </a:ln>
        </p:spPr>
      </p:pic>
    </p:spTree>
  </p:cSld>
  <p:clrMapOvr>
    <a:masterClrMapping/>
  </p:clrMapOvr>
  <p:transition spd="slow">
    <p:cut/>
  </p:transition>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03" name="Shape 1003"/>
        <p:cNvGrpSpPr/>
        <p:nvPr/>
      </p:nvGrpSpPr>
      <p:grpSpPr>
        <a:xfrm>
          <a:off x="0" y="0"/>
          <a:ext cx="0" cy="0"/>
          <a:chOff x="0" y="0"/>
          <a:chExt cx="0" cy="0"/>
        </a:xfrm>
      </p:grpSpPr>
      <p:pic>
        <p:nvPicPr>
          <p:cNvPr id="1004" name="Shape 1004"/>
          <p:cNvPicPr preferRelativeResize="0"/>
          <p:nvPr/>
        </p:nvPicPr>
        <p:blipFill>
          <a:blip r:embed="rId3">
            <a:alphaModFix/>
          </a:blip>
          <a:stretch>
            <a:fillRect/>
          </a:stretch>
        </p:blipFill>
        <p:spPr>
          <a:xfrm>
            <a:off x="0" y="0"/>
            <a:ext cx="10080624" cy="7560449"/>
          </a:xfrm>
          <a:prstGeom prst="rect">
            <a:avLst/>
          </a:prstGeom>
          <a:noFill/>
          <a:ln>
            <a:noFill/>
          </a:ln>
        </p:spPr>
      </p:pic>
      <p:sp>
        <p:nvSpPr>
          <p:cNvPr id="1005" name="Shape 1005"/>
          <p:cNvSpPr txBox="1"/>
          <p:nvPr/>
        </p:nvSpPr>
        <p:spPr>
          <a:xfrm>
            <a:off x="1368450" y="573725"/>
            <a:ext cx="7343700" cy="856800"/>
          </a:xfrm>
          <a:prstGeom prst="rect">
            <a:avLst/>
          </a:prstGeom>
          <a:noFill/>
          <a:ln>
            <a:noFill/>
          </a:ln>
        </p:spPr>
        <p:txBody>
          <a:bodyPr anchorCtr="0" anchor="t" bIns="91425" lIns="91425" rIns="91425" tIns="91425">
            <a:noAutofit/>
          </a:bodyPr>
          <a:lstStyle/>
          <a:p>
            <a:pPr lvl="0" rtl="0" algn="just">
              <a:lnSpc>
                <a:spcPct val="138000"/>
              </a:lnSpc>
              <a:spcBef>
                <a:spcPts val="0"/>
              </a:spcBef>
              <a:buNone/>
            </a:pPr>
            <a:r>
              <a:rPr lang="en-US" sz="2400">
                <a:solidFill>
                  <a:schemeClr val="dk1"/>
                </a:solidFill>
                <a:highlight>
                  <a:srgbClr val="FFFFFF"/>
                </a:highlight>
              </a:rPr>
              <a:t>Memoria y derechos humanos. </a:t>
            </a:r>
          </a:p>
          <a:p>
            <a:pPr lvl="0">
              <a:spcBef>
                <a:spcPts val="0"/>
              </a:spcBef>
              <a:buNone/>
            </a:pPr>
            <a:r>
              <a:t/>
            </a:r>
            <a:endParaRPr/>
          </a:p>
        </p:txBody>
      </p:sp>
    </p:spTree>
  </p:cSld>
  <p:clrMapOvr>
    <a:masterClrMapping/>
  </p:clrMapOvr>
  <p:transition spd="slow">
    <p:cut/>
  </p:transition>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09" name="Shape 1009"/>
        <p:cNvGrpSpPr/>
        <p:nvPr/>
      </p:nvGrpSpPr>
      <p:grpSpPr>
        <a:xfrm>
          <a:off x="0" y="0"/>
          <a:ext cx="0" cy="0"/>
          <a:chOff x="0" y="0"/>
          <a:chExt cx="0" cy="0"/>
        </a:xfrm>
      </p:grpSpPr>
      <p:pic>
        <p:nvPicPr>
          <p:cNvPr id="1010" name="Shape 1010"/>
          <p:cNvPicPr preferRelativeResize="0"/>
          <p:nvPr/>
        </p:nvPicPr>
        <p:blipFill>
          <a:blip r:embed="rId3">
            <a:alphaModFix/>
          </a:blip>
          <a:stretch>
            <a:fillRect/>
          </a:stretch>
        </p:blipFill>
        <p:spPr>
          <a:xfrm>
            <a:off x="295887" y="206737"/>
            <a:ext cx="5715000" cy="3857625"/>
          </a:xfrm>
          <a:prstGeom prst="rect">
            <a:avLst/>
          </a:prstGeom>
          <a:noFill/>
          <a:ln>
            <a:noFill/>
          </a:ln>
        </p:spPr>
      </p:pic>
      <p:pic>
        <p:nvPicPr>
          <p:cNvPr id="1011" name="Shape 1011"/>
          <p:cNvPicPr preferRelativeResize="0"/>
          <p:nvPr/>
        </p:nvPicPr>
        <p:blipFill>
          <a:blip r:embed="rId4">
            <a:alphaModFix/>
          </a:blip>
          <a:stretch>
            <a:fillRect/>
          </a:stretch>
        </p:blipFill>
        <p:spPr>
          <a:xfrm>
            <a:off x="4789775" y="4475044"/>
            <a:ext cx="5164949" cy="2914249"/>
          </a:xfrm>
          <a:prstGeom prst="rect">
            <a:avLst/>
          </a:prstGeom>
          <a:noFill/>
          <a:ln>
            <a:noFill/>
          </a:ln>
        </p:spPr>
      </p:pic>
    </p:spTree>
  </p:cSld>
  <p:clrMapOvr>
    <a:masterClrMapping/>
  </p:clrMapOvr>
  <p:transition spd="slow">
    <p:cut/>
  </p:transition>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15" name="Shape 1015"/>
        <p:cNvGrpSpPr/>
        <p:nvPr/>
      </p:nvGrpSpPr>
      <p:grpSpPr>
        <a:xfrm>
          <a:off x="0" y="0"/>
          <a:ext cx="0" cy="0"/>
          <a:chOff x="0" y="0"/>
          <a:chExt cx="0" cy="0"/>
        </a:xfrm>
      </p:grpSpPr>
      <p:sp>
        <p:nvSpPr>
          <p:cNvPr id="1016" name="Shape 1016"/>
          <p:cNvSpPr txBox="1"/>
          <p:nvPr/>
        </p:nvSpPr>
        <p:spPr>
          <a:xfrm>
            <a:off x="231225" y="462425"/>
            <a:ext cx="9641400" cy="6728100"/>
          </a:xfrm>
          <a:prstGeom prst="rect">
            <a:avLst/>
          </a:prstGeom>
          <a:noFill/>
          <a:ln>
            <a:noFill/>
          </a:ln>
        </p:spPr>
        <p:txBody>
          <a:bodyPr anchorCtr="0" anchor="t" bIns="91425" lIns="91425" rIns="91425" tIns="91425">
            <a:noAutofit/>
          </a:bodyPr>
          <a:lstStyle/>
          <a:p>
            <a:pPr lvl="0">
              <a:spcBef>
                <a:spcPts val="0"/>
              </a:spcBef>
              <a:buNone/>
            </a:pPr>
            <a:r>
              <a:rPr lang="en-US" sz="3000"/>
              <a:t>Gieco. La memoria. Video de la cancion con la letra.</a:t>
            </a:r>
          </a:p>
          <a:p>
            <a:pPr lvl="0">
              <a:spcBef>
                <a:spcPts val="0"/>
              </a:spcBef>
              <a:buNone/>
            </a:pPr>
            <a:r>
              <a:t/>
            </a:r>
            <a:endParaRPr sz="3000"/>
          </a:p>
          <a:p>
            <a:pPr lvl="0">
              <a:spcBef>
                <a:spcPts val="0"/>
              </a:spcBef>
              <a:buNone/>
            </a:pPr>
            <a:r>
              <a:rPr lang="en-US" sz="3000"/>
              <a:t>La memoria es revolucionaria porque une pasado y presente (se recuerda desde el presente), subvirtiendo la noción de la historia como estudio del pasado.</a:t>
            </a:r>
          </a:p>
          <a:p>
            <a:pPr lvl="0">
              <a:spcBef>
                <a:spcPts val="0"/>
              </a:spcBef>
              <a:buNone/>
            </a:pPr>
            <a:r>
              <a:t/>
            </a:r>
            <a:endParaRPr sz="3000"/>
          </a:p>
          <a:p>
            <a:pPr lvl="0">
              <a:spcBef>
                <a:spcPts val="0"/>
              </a:spcBef>
              <a:buNone/>
            </a:pPr>
            <a:r>
              <a:rPr lang="en-US" sz="3000"/>
              <a:t>El rol de la memoria em los DDHH no es “recordar lo que pasó”, sino “recordar que lo que pasó es una bestialidad”. La memoria es un arma contra la “banalidad del mal” (negacionismo, curro, “siempre pasó”, “somos derechos y humanos”, “viejas locas”, “Shoklender”, “era otra época”, etc.), es decir contra la continuidad de la violación de los DDHH. La impunidad avanza banalizando y olvidando.</a:t>
            </a:r>
          </a:p>
          <a:p>
            <a:pPr lvl="0">
              <a:spcBef>
                <a:spcPts val="0"/>
              </a:spcBef>
              <a:buNone/>
            </a:pPr>
            <a:r>
              <a:t/>
            </a:r>
            <a:endParaRPr sz="3000"/>
          </a:p>
          <a:p>
            <a:pPr lvl="0">
              <a:spcBef>
                <a:spcPts val="0"/>
              </a:spcBef>
              <a:buNone/>
            </a:pPr>
            <a:r>
              <a:rPr lang="en-US" sz="1800" u="sng">
                <a:solidFill>
                  <a:schemeClr val="hlink"/>
                </a:solidFill>
                <a:hlinkClick r:id="rId3"/>
              </a:rPr>
              <a:t>http://www.latinamericanstudies.org/argentina/human-rights.pdf</a:t>
            </a:r>
            <a:r>
              <a:rPr lang="en-US" sz="1800"/>
              <a:t> E Jelin Politica de la memoria</a:t>
            </a:r>
          </a:p>
          <a:p>
            <a:pPr lvl="0">
              <a:spcBef>
                <a:spcPts val="0"/>
              </a:spcBef>
              <a:buNone/>
            </a:pPr>
            <a:r>
              <a:rPr lang="en-US" sz="1800" u="sng">
                <a:solidFill>
                  <a:schemeClr val="hlink"/>
                </a:solidFill>
                <a:hlinkClick r:id="rId4"/>
              </a:rPr>
              <a:t>http://www.cholonautas.edu.pe/modulo/upload/JelinCap2.pdf</a:t>
            </a:r>
            <a:r>
              <a:rPr lang="en-US" sz="1800"/>
              <a:t> Memoria</a:t>
            </a:r>
          </a:p>
          <a:p>
            <a:pPr lvl="0">
              <a:spcBef>
                <a:spcPts val="0"/>
              </a:spcBef>
              <a:buNone/>
            </a:pPr>
            <a:r>
              <a:t/>
            </a:r>
            <a:endParaRPr sz="1800"/>
          </a:p>
          <a:p>
            <a:pPr lvl="0">
              <a:spcBef>
                <a:spcPts val="0"/>
              </a:spcBef>
              <a:buNone/>
            </a:pPr>
            <a:r>
              <a:rPr lang="en-US" sz="1800"/>
              <a:t>Hanna Arendt. “El deber de no olvidar”. “El infierno ha sucedido, puede volver a suceder”. Garbémoslo en el pecho de cada recién nacido, como un nuevo mandamiento. Actúa de tal manera que Auwswitch no se vuelva a repetir.</a:t>
            </a:r>
          </a:p>
          <a:p>
            <a:pPr lvl="0">
              <a:spcBef>
                <a:spcPts val="0"/>
              </a:spcBef>
              <a:buNone/>
            </a:pPr>
            <a:r>
              <a:t/>
            </a:r>
            <a:endParaRPr sz="1800"/>
          </a:p>
          <a:p>
            <a:pPr lvl="0">
              <a:spcBef>
                <a:spcPts val="0"/>
              </a:spcBef>
              <a:buNone/>
            </a:pPr>
            <a:r>
              <a:t/>
            </a:r>
            <a:endParaRPr sz="3000"/>
          </a:p>
        </p:txBody>
      </p:sp>
    </p:spTree>
  </p:cSld>
  <p:clrMapOvr>
    <a:masterClrMapping/>
  </p:clrMapOvr>
  <p:transition spd="slow">
    <p:cut/>
  </p:transition>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020" name="Shape 1020"/>
        <p:cNvGrpSpPr/>
        <p:nvPr/>
      </p:nvGrpSpPr>
      <p:grpSpPr>
        <a:xfrm>
          <a:off x="0" y="0"/>
          <a:ext cx="0" cy="0"/>
          <a:chOff x="0" y="0"/>
          <a:chExt cx="0" cy="0"/>
        </a:xfrm>
      </p:grpSpPr>
      <p:pic>
        <p:nvPicPr>
          <p:cNvPr id="1021" name="Shape 1021"/>
          <p:cNvPicPr preferRelativeResize="0"/>
          <p:nvPr/>
        </p:nvPicPr>
        <p:blipFill>
          <a:blip r:embed="rId3">
            <a:alphaModFix/>
          </a:blip>
          <a:stretch>
            <a:fillRect/>
          </a:stretch>
        </p:blipFill>
        <p:spPr>
          <a:xfrm>
            <a:off x="3109550" y="5284174"/>
            <a:ext cx="3983450" cy="2276275"/>
          </a:xfrm>
          <a:prstGeom prst="rect">
            <a:avLst/>
          </a:prstGeom>
          <a:noFill/>
          <a:ln>
            <a:noFill/>
          </a:ln>
        </p:spPr>
      </p:pic>
      <p:sp>
        <p:nvSpPr>
          <p:cNvPr id="1022" name="Shape 1022"/>
          <p:cNvSpPr txBox="1"/>
          <p:nvPr/>
        </p:nvSpPr>
        <p:spPr>
          <a:xfrm>
            <a:off x="12" y="135050"/>
            <a:ext cx="10080600" cy="4268100"/>
          </a:xfrm>
          <a:prstGeom prst="rect">
            <a:avLst/>
          </a:prstGeom>
          <a:noFill/>
          <a:ln>
            <a:noFill/>
          </a:ln>
        </p:spPr>
        <p:txBody>
          <a:bodyPr anchorCtr="0" anchor="t" bIns="91425" lIns="91425" rIns="91425" tIns="91425">
            <a:noAutofit/>
          </a:bodyPr>
          <a:lstStyle/>
          <a:p>
            <a:pPr lvl="0" rtl="0" algn="ctr">
              <a:spcBef>
                <a:spcPts val="0"/>
              </a:spcBef>
              <a:buNone/>
            </a:pPr>
            <a:r>
              <a:rPr lang="en-US" sz="2400">
                <a:solidFill>
                  <a:srgbClr val="FFFFFF"/>
                </a:solidFill>
                <a:latin typeface="Pacifico"/>
                <a:ea typeface="Pacifico"/>
                <a:cs typeface="Pacifico"/>
                <a:sym typeface="Pacifico"/>
              </a:rPr>
              <a:t>CONCLUSIÓN</a:t>
            </a:r>
          </a:p>
          <a:p>
            <a:pPr lvl="0" rtl="0" algn="ctr">
              <a:spcBef>
                <a:spcPts val="0"/>
              </a:spcBef>
              <a:buNone/>
            </a:pPr>
            <a:r>
              <a:rPr lang="en-US" sz="2400">
                <a:solidFill>
                  <a:srgbClr val="FFFFFF"/>
                </a:solidFill>
                <a:latin typeface="Pacifico"/>
                <a:ea typeface="Pacifico"/>
                <a:cs typeface="Pacifico"/>
                <a:sym typeface="Pacifico"/>
              </a:rPr>
              <a:t>¡Es una lucha!</a:t>
            </a:r>
          </a:p>
          <a:p>
            <a:pPr lvl="0" rtl="0" algn="ctr">
              <a:spcBef>
                <a:spcPts val="0"/>
              </a:spcBef>
              <a:buNone/>
            </a:pPr>
            <a:r>
              <a:rPr lang="en-US" sz="2400">
                <a:solidFill>
                  <a:srgbClr val="FFFF00"/>
                </a:solidFill>
                <a:latin typeface="Pacifico"/>
                <a:ea typeface="Pacifico"/>
                <a:cs typeface="Pacifico"/>
                <a:sym typeface="Pacifico"/>
              </a:rPr>
              <a:t>REVISAR. REIVINDICAR NUESTRA LUCHA.</a:t>
            </a:r>
          </a:p>
          <a:p>
            <a:pPr lvl="0" rtl="0" algn="ctr">
              <a:spcBef>
                <a:spcPts val="0"/>
              </a:spcBef>
              <a:buNone/>
            </a:pPr>
            <a:r>
              <a:t/>
            </a:r>
            <a:endParaRPr sz="2400">
              <a:solidFill>
                <a:srgbClr val="FFFFFF"/>
              </a:solidFill>
              <a:latin typeface="Pacifico"/>
              <a:ea typeface="Pacifico"/>
              <a:cs typeface="Pacifico"/>
              <a:sym typeface="Pacifico"/>
            </a:endParaRPr>
          </a:p>
          <a:p>
            <a:pPr lvl="0">
              <a:spcBef>
                <a:spcPts val="0"/>
              </a:spcBef>
              <a:buNone/>
            </a:pPr>
            <a:r>
              <a:rPr lang="en-US" sz="1800">
                <a:solidFill>
                  <a:srgbClr val="FFFFFF"/>
                </a:solidFill>
                <a:latin typeface="Pacifico"/>
                <a:ea typeface="Pacifico"/>
                <a:cs typeface="Pacifico"/>
                <a:sym typeface="Pacifico"/>
              </a:rPr>
              <a:t>Los derechos humanos son antes que nada la propia lucha, tu lucha cotidiana por ser reconocidos como seres humanos por EL PODER que sistemáticamente desconoce nuestra humanidad. Y por ampliar constantemente nuestra propia humanidad. Es una lucha de movimientos: sindicalismo, feminismo, anticolonialismo, indigenismo, antiracismo, organizaciones de DDHH...</a:t>
            </a:r>
          </a:p>
          <a:p>
            <a:pPr lvl="0">
              <a:spcBef>
                <a:spcPts val="0"/>
              </a:spcBef>
              <a:buNone/>
            </a:pPr>
            <a:r>
              <a:t/>
            </a:r>
            <a:endParaRPr sz="1800">
              <a:solidFill>
                <a:srgbClr val="FFFFFF"/>
              </a:solidFill>
              <a:latin typeface="Pacifico"/>
              <a:ea typeface="Pacifico"/>
              <a:cs typeface="Pacifico"/>
              <a:sym typeface="Pacifico"/>
            </a:endParaRPr>
          </a:p>
          <a:p>
            <a:pPr lvl="0">
              <a:spcBef>
                <a:spcPts val="0"/>
              </a:spcBef>
              <a:buNone/>
            </a:pPr>
            <a:r>
              <a:rPr lang="en-US" sz="1800">
                <a:solidFill>
                  <a:srgbClr val="FFFFFF"/>
                </a:solidFill>
                <a:latin typeface="Pacifico"/>
                <a:ea typeface="Pacifico"/>
                <a:cs typeface="Pacifico"/>
                <a:sym typeface="Pacifico"/>
              </a:rPr>
              <a:t>Nuestra lucha organizada, en sindicatos, en organizaciones de derechos humanos, feministas, indigenistas, LGBTI, partidos políticos, organizaciones sociales,... La lucha de las desheredadas y desheredados, de las explotadas y los explotados, de las excluidas y los excluidos, de los pueblos, de los grupos perseguidos, de los y las bárbaros, de los negros, las gronchas, los cabezas, indias, gordos, los y las grasas, de quienes no son los ni las… Los otros, las otras y les otres.</a:t>
            </a:r>
          </a:p>
          <a:p>
            <a:pPr lvl="0" rtl="0">
              <a:spcBef>
                <a:spcPts val="0"/>
              </a:spcBef>
              <a:buNone/>
            </a:pPr>
            <a:r>
              <a:rPr lang="en-US" sz="1800">
                <a:solidFill>
                  <a:srgbClr val="FFFFFF"/>
                </a:solidFill>
                <a:latin typeface="Pacifico"/>
                <a:ea typeface="Pacifico"/>
                <a:cs typeface="Pacifico"/>
                <a:sym typeface="Pacifico"/>
              </a:rPr>
              <a:t> </a:t>
            </a:r>
          </a:p>
          <a:p>
            <a:pPr lvl="0" rtl="0">
              <a:spcBef>
                <a:spcPts val="0"/>
              </a:spcBef>
              <a:buNone/>
            </a:pPr>
            <a:r>
              <a:rPr lang="en-US" sz="1800">
                <a:solidFill>
                  <a:srgbClr val="FFFFFF"/>
                </a:solidFill>
                <a:latin typeface="Pacifico"/>
                <a:ea typeface="Pacifico"/>
                <a:cs typeface="Pacifico"/>
                <a:sym typeface="Pacifico"/>
              </a:rPr>
              <a:t>No son un curso, ni una hoja de papel que te viene a enseñar un profesor. No es tampoco un relato que avanzados y civilizados son los países ricos y qué atrasados y bárbaros es la mayoría de la Humanidad.</a:t>
            </a:r>
          </a:p>
          <a:p>
            <a:pPr lvl="0" rtl="0">
              <a:spcBef>
                <a:spcPts val="0"/>
              </a:spcBef>
              <a:buNone/>
            </a:pPr>
            <a:r>
              <a:t/>
            </a:r>
            <a:endParaRPr sz="1800">
              <a:solidFill>
                <a:srgbClr val="FFFFFF"/>
              </a:solidFill>
              <a:latin typeface="Pacifico"/>
              <a:ea typeface="Pacifico"/>
              <a:cs typeface="Pacifico"/>
              <a:sym typeface="Pacifico"/>
            </a:endParaRPr>
          </a:p>
          <a:p>
            <a:pPr lvl="0" rtl="0">
              <a:spcBef>
                <a:spcPts val="0"/>
              </a:spcBef>
              <a:buNone/>
            </a:pPr>
            <a:r>
              <a:t/>
            </a:r>
            <a:endParaRPr sz="1800">
              <a:solidFill>
                <a:srgbClr val="FFFFFF"/>
              </a:solidFill>
              <a:latin typeface="Pacifico"/>
              <a:ea typeface="Pacifico"/>
              <a:cs typeface="Pacifico"/>
              <a:sym typeface="Pacifico"/>
            </a:endParaRPr>
          </a:p>
        </p:txBody>
      </p:sp>
      <p:sp>
        <p:nvSpPr>
          <p:cNvPr id="1023" name="Shape 1023"/>
          <p:cNvSpPr txBox="1"/>
          <p:nvPr/>
        </p:nvSpPr>
        <p:spPr>
          <a:xfrm>
            <a:off x="102000" y="4982400"/>
            <a:ext cx="3465300" cy="1365900"/>
          </a:xfrm>
          <a:prstGeom prst="rect">
            <a:avLst/>
          </a:prstGeom>
          <a:noFill/>
          <a:ln>
            <a:noFill/>
          </a:ln>
        </p:spPr>
        <p:txBody>
          <a:bodyPr anchorCtr="0" anchor="t" bIns="91425" lIns="91425" rIns="91425" tIns="91425">
            <a:noAutofit/>
          </a:bodyPr>
          <a:lstStyle/>
          <a:p>
            <a:pPr lvl="0">
              <a:spcBef>
                <a:spcPts val="0"/>
              </a:spcBef>
              <a:buNone/>
            </a:pPr>
            <a:r>
              <a:t/>
            </a:r>
            <a:endParaRPr sz="2400">
              <a:solidFill>
                <a:srgbClr val="FFFFFF"/>
              </a:solidFill>
              <a:latin typeface="Pacifico"/>
              <a:ea typeface="Pacifico"/>
              <a:cs typeface="Pacifico"/>
              <a:sym typeface="Pacifico"/>
            </a:endParaRPr>
          </a:p>
          <a:p>
            <a:pPr lvl="0">
              <a:spcBef>
                <a:spcPts val="0"/>
              </a:spcBef>
              <a:buClr>
                <a:schemeClr val="dk1"/>
              </a:buClr>
              <a:buSzPct val="61111"/>
              <a:buFont typeface="Arial"/>
              <a:buNone/>
            </a:pPr>
            <a:r>
              <a:rPr lang="en-US" sz="1800">
                <a:solidFill>
                  <a:srgbClr val="FFFFFF"/>
                </a:solidFill>
                <a:latin typeface="Pacifico"/>
                <a:ea typeface="Pacifico"/>
                <a:cs typeface="Pacifico"/>
                <a:sym typeface="Pacifico"/>
              </a:rPr>
              <a:t>Los derechos humanos son</a:t>
            </a:r>
          </a:p>
          <a:p>
            <a:pPr lvl="0">
              <a:spcBef>
                <a:spcPts val="0"/>
              </a:spcBef>
              <a:buClr>
                <a:schemeClr val="dk1"/>
              </a:buClr>
              <a:buSzPct val="61111"/>
              <a:buFont typeface="Arial"/>
              <a:buNone/>
            </a:pPr>
            <a:r>
              <a:rPr lang="en-US" sz="1800">
                <a:solidFill>
                  <a:srgbClr val="FFFFFF"/>
                </a:solidFill>
                <a:latin typeface="Pacifico"/>
                <a:ea typeface="Pacifico"/>
                <a:cs typeface="Pacifico"/>
                <a:sym typeface="Pacifico"/>
              </a:rPr>
              <a:t>Un derecho, un deber</a:t>
            </a:r>
          </a:p>
          <a:p>
            <a:pPr lvl="0">
              <a:spcBef>
                <a:spcPts val="0"/>
              </a:spcBef>
              <a:buClr>
                <a:schemeClr val="dk1"/>
              </a:buClr>
              <a:buSzPct val="61111"/>
              <a:buFont typeface="Arial"/>
              <a:buNone/>
            </a:pPr>
            <a:r>
              <a:rPr lang="en-US" sz="1800">
                <a:solidFill>
                  <a:srgbClr val="FFFFFF"/>
                </a:solidFill>
                <a:latin typeface="Pacifico"/>
                <a:ea typeface="Pacifico"/>
                <a:cs typeface="Pacifico"/>
                <a:sym typeface="Pacifico"/>
              </a:rPr>
              <a:t>ser, una utopía, un</a:t>
            </a:r>
          </a:p>
          <a:p>
            <a:pPr lvl="0">
              <a:spcBef>
                <a:spcPts val="0"/>
              </a:spcBef>
              <a:buClr>
                <a:schemeClr val="dk1"/>
              </a:buClr>
              <a:buSzPct val="61111"/>
              <a:buFont typeface="Arial"/>
              <a:buNone/>
            </a:pPr>
            <a:r>
              <a:rPr lang="en-US" sz="1800">
                <a:solidFill>
                  <a:srgbClr val="FFFFFF"/>
                </a:solidFill>
                <a:latin typeface="Pacifico"/>
                <a:ea typeface="Pacifico"/>
                <a:cs typeface="Pacifico"/>
                <a:sym typeface="Pacifico"/>
              </a:rPr>
              <a:t>sueño. Si los seres humanos fueran tratados como seres humanos, los DDHH serían una ridiculez. Una tautología.</a:t>
            </a:r>
          </a:p>
          <a:p>
            <a:pPr lvl="0">
              <a:spcBef>
                <a:spcPts val="0"/>
              </a:spcBef>
              <a:buClr>
                <a:schemeClr val="dk1"/>
              </a:buClr>
              <a:buFont typeface="Arial"/>
              <a:buNone/>
            </a:pPr>
            <a:r>
              <a:t/>
            </a:r>
            <a:endParaRPr sz="1800">
              <a:solidFill>
                <a:srgbClr val="FFFFFF"/>
              </a:solidFill>
              <a:latin typeface="Pacifico"/>
              <a:ea typeface="Pacifico"/>
              <a:cs typeface="Pacifico"/>
              <a:sym typeface="Pacifico"/>
            </a:endParaRPr>
          </a:p>
          <a:p>
            <a:pPr lvl="0">
              <a:spcBef>
                <a:spcPts val="0"/>
              </a:spcBef>
              <a:buClr>
                <a:schemeClr val="dk1"/>
              </a:buClr>
              <a:buSzPct val="61111"/>
              <a:buFont typeface="Arial"/>
              <a:buNone/>
            </a:pPr>
            <a:r>
              <a:rPr lang="en-US" sz="1800">
                <a:solidFill>
                  <a:srgbClr val="FFFFFF"/>
                </a:solidFill>
                <a:latin typeface="Pacifico"/>
                <a:ea typeface="Pacifico"/>
                <a:cs typeface="Pacifico"/>
                <a:sym typeface="Pacifico"/>
              </a:rPr>
              <a:t>¡Es una lucha!</a:t>
            </a:r>
          </a:p>
          <a:p>
            <a:pPr lvl="0">
              <a:spcBef>
                <a:spcPts val="0"/>
              </a:spcBef>
              <a:buClr>
                <a:schemeClr val="dk1"/>
              </a:buClr>
              <a:buFont typeface="Arial"/>
              <a:buNone/>
            </a:pPr>
            <a:r>
              <a:t/>
            </a:r>
            <a:endParaRPr sz="1800">
              <a:solidFill>
                <a:srgbClr val="FFFFFF"/>
              </a:solidFill>
              <a:latin typeface="Pacifico"/>
              <a:ea typeface="Pacifico"/>
              <a:cs typeface="Pacifico"/>
              <a:sym typeface="Pacifico"/>
            </a:endParaRPr>
          </a:p>
          <a:p>
            <a:pPr lvl="0">
              <a:spcBef>
                <a:spcPts val="0"/>
              </a:spcBef>
              <a:buNone/>
            </a:pPr>
            <a:r>
              <a:t/>
            </a:r>
            <a:endParaRPr sz="1800"/>
          </a:p>
        </p:txBody>
      </p:sp>
    </p:spTree>
  </p:cSld>
  <p:clrMapOvr>
    <a:masterClrMapping/>
  </p:clrMapOvr>
  <p:transition spd="slow">
    <p:cut/>
  </p:transition>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666666"/>
        </a:solidFill>
      </p:bgPr>
    </p:bg>
    <p:spTree>
      <p:nvGrpSpPr>
        <p:cNvPr id="1027" name="Shape 1027"/>
        <p:cNvGrpSpPr/>
        <p:nvPr/>
      </p:nvGrpSpPr>
      <p:grpSpPr>
        <a:xfrm>
          <a:off x="0" y="0"/>
          <a:ext cx="0" cy="0"/>
          <a:chOff x="0" y="0"/>
          <a:chExt cx="0" cy="0"/>
        </a:xfrm>
      </p:grpSpPr>
      <p:pic>
        <p:nvPicPr>
          <p:cNvPr id="1028" name="Shape 1028"/>
          <p:cNvPicPr preferRelativeResize="0"/>
          <p:nvPr/>
        </p:nvPicPr>
        <p:blipFill>
          <a:blip r:embed="rId3">
            <a:alphaModFix/>
          </a:blip>
          <a:stretch>
            <a:fillRect/>
          </a:stretch>
        </p:blipFill>
        <p:spPr>
          <a:xfrm>
            <a:off x="3824850" y="2883200"/>
            <a:ext cx="6255774" cy="3465450"/>
          </a:xfrm>
          <a:prstGeom prst="rect">
            <a:avLst/>
          </a:prstGeom>
          <a:noFill/>
          <a:ln>
            <a:noFill/>
          </a:ln>
        </p:spPr>
      </p:pic>
      <p:sp>
        <p:nvSpPr>
          <p:cNvPr id="1029" name="Shape 1029"/>
          <p:cNvSpPr txBox="1"/>
          <p:nvPr/>
        </p:nvSpPr>
        <p:spPr>
          <a:xfrm>
            <a:off x="101950" y="5788600"/>
            <a:ext cx="4666500" cy="742800"/>
          </a:xfrm>
          <a:prstGeom prst="rect">
            <a:avLst/>
          </a:prstGeom>
          <a:noFill/>
          <a:ln>
            <a:noFill/>
          </a:ln>
        </p:spPr>
        <p:txBody>
          <a:bodyPr anchorCtr="0" anchor="t" bIns="91425" lIns="91425" rIns="91425" tIns="91425">
            <a:noAutofit/>
          </a:bodyPr>
          <a:lstStyle/>
          <a:p>
            <a:pPr lvl="0">
              <a:spcBef>
                <a:spcPts val="0"/>
              </a:spcBef>
              <a:buNone/>
            </a:pPr>
            <a:r>
              <a:rPr lang="en-US" sz="9600">
                <a:solidFill>
                  <a:srgbClr val="FFFFFF"/>
                </a:solidFill>
                <a:latin typeface="Chewy"/>
                <a:ea typeface="Chewy"/>
                <a:cs typeface="Chewy"/>
                <a:sym typeface="Chewy"/>
              </a:rPr>
              <a:t>GRACIAS</a:t>
            </a:r>
          </a:p>
        </p:txBody>
      </p:sp>
      <p:pic>
        <p:nvPicPr>
          <p:cNvPr id="1030" name="Shape 1030"/>
          <p:cNvPicPr preferRelativeResize="0"/>
          <p:nvPr/>
        </p:nvPicPr>
        <p:blipFill>
          <a:blip r:embed="rId4">
            <a:alphaModFix/>
          </a:blip>
          <a:stretch>
            <a:fillRect/>
          </a:stretch>
        </p:blipFill>
        <p:spPr>
          <a:xfrm>
            <a:off x="-12" y="0"/>
            <a:ext cx="4591050" cy="4438650"/>
          </a:xfrm>
          <a:prstGeom prst="rect">
            <a:avLst/>
          </a:prstGeom>
          <a:noFill/>
          <a:ln>
            <a:noFill/>
          </a:ln>
        </p:spPr>
      </p:pic>
    </p:spTree>
  </p:cSld>
  <p:clrMapOvr>
    <a:masterClrMapping/>
  </p:clrMapOvr>
  <p:transition spd="slow">
    <p:cut/>
  </p:transition>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34" name="Shape 1034"/>
        <p:cNvGrpSpPr/>
        <p:nvPr/>
      </p:nvGrpSpPr>
      <p:grpSpPr>
        <a:xfrm>
          <a:off x="0" y="0"/>
          <a:ext cx="0" cy="0"/>
          <a:chOff x="0" y="0"/>
          <a:chExt cx="0" cy="0"/>
        </a:xfrm>
      </p:grpSpPr>
      <p:pic>
        <p:nvPicPr>
          <p:cNvPr id="1035" name="Shape 1035"/>
          <p:cNvPicPr preferRelativeResize="0"/>
          <p:nvPr/>
        </p:nvPicPr>
        <p:blipFill>
          <a:blip r:embed="rId3">
            <a:alphaModFix/>
          </a:blip>
          <a:stretch>
            <a:fillRect/>
          </a:stretch>
        </p:blipFill>
        <p:spPr>
          <a:xfrm>
            <a:off x="339900" y="4200124"/>
            <a:ext cx="2665300" cy="3360324"/>
          </a:xfrm>
          <a:prstGeom prst="rect">
            <a:avLst/>
          </a:prstGeom>
          <a:noFill/>
          <a:ln>
            <a:noFill/>
          </a:ln>
        </p:spPr>
      </p:pic>
      <p:pic>
        <p:nvPicPr>
          <p:cNvPr id="1036" name="Shape 1036"/>
          <p:cNvPicPr preferRelativeResize="0"/>
          <p:nvPr/>
        </p:nvPicPr>
        <p:blipFill>
          <a:blip r:embed="rId4">
            <a:alphaModFix/>
          </a:blip>
          <a:stretch>
            <a:fillRect/>
          </a:stretch>
        </p:blipFill>
        <p:spPr>
          <a:xfrm>
            <a:off x="339909" y="284800"/>
            <a:ext cx="9400800" cy="4178150"/>
          </a:xfrm>
          <a:prstGeom prst="rect">
            <a:avLst/>
          </a:prstGeom>
          <a:noFill/>
          <a:ln>
            <a:noFill/>
          </a:ln>
        </p:spPr>
      </p:pic>
      <p:pic>
        <p:nvPicPr>
          <p:cNvPr id="1037" name="Shape 1037"/>
          <p:cNvPicPr preferRelativeResize="0"/>
          <p:nvPr/>
        </p:nvPicPr>
        <p:blipFill>
          <a:blip r:embed="rId5">
            <a:alphaModFix/>
          </a:blip>
          <a:stretch>
            <a:fillRect/>
          </a:stretch>
        </p:blipFill>
        <p:spPr>
          <a:xfrm rot="-771835">
            <a:off x="1657511" y="2810539"/>
            <a:ext cx="3301851" cy="1506470"/>
          </a:xfrm>
          <a:prstGeom prst="rect">
            <a:avLst/>
          </a:prstGeom>
          <a:noFill/>
          <a:ln>
            <a:noFill/>
          </a:ln>
        </p:spPr>
      </p:pic>
      <p:pic>
        <p:nvPicPr>
          <p:cNvPr id="1038" name="Shape 1038"/>
          <p:cNvPicPr preferRelativeResize="0"/>
          <p:nvPr/>
        </p:nvPicPr>
        <p:blipFill>
          <a:blip r:embed="rId6">
            <a:alphaModFix/>
          </a:blip>
          <a:stretch>
            <a:fillRect/>
          </a:stretch>
        </p:blipFill>
        <p:spPr>
          <a:xfrm rot="514380">
            <a:off x="5877900" y="4313974"/>
            <a:ext cx="4245575" cy="3184175"/>
          </a:xfrm>
          <a:prstGeom prst="rect">
            <a:avLst/>
          </a:prstGeom>
          <a:noFill/>
          <a:ln>
            <a:noFill/>
          </a:ln>
        </p:spPr>
      </p:pic>
      <p:sp>
        <p:nvSpPr>
          <p:cNvPr id="1039" name="Shape 1039"/>
          <p:cNvSpPr txBox="1"/>
          <p:nvPr/>
        </p:nvSpPr>
        <p:spPr>
          <a:xfrm>
            <a:off x="2063350" y="284800"/>
            <a:ext cx="1945500" cy="742800"/>
          </a:xfrm>
          <a:prstGeom prst="rect">
            <a:avLst/>
          </a:prstGeom>
          <a:noFill/>
          <a:ln>
            <a:noFill/>
          </a:ln>
        </p:spPr>
        <p:txBody>
          <a:bodyPr anchorCtr="0" anchor="t" bIns="91425" lIns="91425" rIns="91425" tIns="91425">
            <a:noAutofit/>
          </a:bodyPr>
          <a:lstStyle/>
          <a:p>
            <a:pPr lvl="0">
              <a:spcBef>
                <a:spcPts val="0"/>
              </a:spcBef>
              <a:buNone/>
            </a:pPr>
            <a:r>
              <a:rPr lang="en-US">
                <a:solidFill>
                  <a:srgbClr val="FFFFFF"/>
                </a:solidFill>
              </a:rPr>
              <a:t>Olympe de Gouges</a:t>
            </a:r>
          </a:p>
        </p:txBody>
      </p:sp>
      <p:sp>
        <p:nvSpPr>
          <p:cNvPr id="1040" name="Shape 1040"/>
          <p:cNvSpPr/>
          <p:nvPr/>
        </p:nvSpPr>
        <p:spPr>
          <a:xfrm rot="10800000">
            <a:off x="9583225" y="62575"/>
            <a:ext cx="497400" cy="453300"/>
          </a:xfrm>
          <a:prstGeom prst="rightArrow">
            <a:avLst>
              <a:gd fmla="val 50000" name="adj1"/>
              <a:gd fmla="val 50000" name="adj2"/>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1041" name="Shape 1041"/>
          <p:cNvPicPr preferRelativeResize="0"/>
          <p:nvPr/>
        </p:nvPicPr>
        <p:blipFill>
          <a:blip r:embed="rId7">
            <a:alphaModFix/>
          </a:blip>
          <a:stretch>
            <a:fillRect/>
          </a:stretch>
        </p:blipFill>
        <p:spPr>
          <a:xfrm>
            <a:off x="2428300" y="3966025"/>
            <a:ext cx="3877325" cy="3594425"/>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E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OI_THEME_TEMPLATE_DESIGN">
  <a:themeElements>
    <a:clrScheme name="POI_THEME_TEMPLATE_DESIGN">
      <a:dk1>
        <a:srgbClr val="000000"/>
      </a:dk1>
      <a:lt1>
        <a:srgbClr val="FFFFFF"/>
      </a:lt1>
      <a:dk2>
        <a:srgbClr val="000000"/>
      </a:dk2>
      <a:lt2>
        <a:srgbClr val="808080"/>
      </a:lt2>
      <a:accent1>
        <a:srgbClr val="00CC99"/>
      </a:accent1>
      <a:accent2>
        <a:srgbClr val="3333CC"/>
      </a:accent2>
      <a:accent3>
        <a:srgbClr val="FFFFFF"/>
      </a:accent3>
      <a:accent4>
        <a:srgbClr val="00CC99"/>
      </a:accent4>
      <a:accent5>
        <a:srgbClr val="3333CC"/>
      </a:accent5>
      <a:accent6>
        <a:srgbClr val="FFFFFF"/>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