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8" r:id="rId4"/>
    <p:sldId id="259" r:id="rId5"/>
    <p:sldId id="265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46" y="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3DA6-DB4B-4B49-BA8D-5B175D6E130C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08DA-9CB9-460A-8BBE-459E65C16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3DA6-DB4B-4B49-BA8D-5B175D6E130C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08DA-9CB9-460A-8BBE-459E65C16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3DA6-DB4B-4B49-BA8D-5B175D6E130C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08DA-9CB9-460A-8BBE-459E65C16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3DA6-DB4B-4B49-BA8D-5B175D6E130C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08DA-9CB9-460A-8BBE-459E65C16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3DA6-DB4B-4B49-BA8D-5B175D6E130C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08DA-9CB9-460A-8BBE-459E65C16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3DA6-DB4B-4B49-BA8D-5B175D6E130C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08DA-9CB9-460A-8BBE-459E65C16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3DA6-DB4B-4B49-BA8D-5B175D6E130C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08DA-9CB9-460A-8BBE-459E65C16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3DA6-DB4B-4B49-BA8D-5B175D6E130C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08DA-9CB9-460A-8BBE-459E65C16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3DA6-DB4B-4B49-BA8D-5B175D6E130C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08DA-9CB9-460A-8BBE-459E65C16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3DA6-DB4B-4B49-BA8D-5B175D6E130C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08DA-9CB9-460A-8BBE-459E65C16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3DA6-DB4B-4B49-BA8D-5B175D6E130C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08DA-9CB9-460A-8BBE-459E65C16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F3DA6-DB4B-4B49-BA8D-5B175D6E130C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E08DA-9CB9-460A-8BBE-459E65C16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comercializaci&#243;n@sanremohoteles.com" TargetMode="External"/><Relationship Id="rId2" Type="http://schemas.openxmlformats.org/officeDocument/2006/relationships/hyperlink" Target="mailto:accion-social@cepetel.org.ar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51520" y="384246"/>
            <a:ext cx="8649674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1" cap="none" spc="0" dirty="0" smtClean="0">
                <a:ln w="10541" cmpd="sng">
                  <a:solidFill>
                    <a:srgbClr val="FFFF00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Pasos a seguir para consultar tarifa y </a:t>
            </a:r>
          </a:p>
          <a:p>
            <a:pPr algn="ctr"/>
            <a:endParaRPr lang="es-ES" sz="3600" b="1" dirty="0">
              <a:ln w="10541" cmpd="sng">
                <a:solidFill>
                  <a:srgbClr val="FFFF00"/>
                </a:solidFill>
                <a:prstDash val="solid"/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ctr"/>
            <a:r>
              <a:rPr lang="es-ES" sz="3600" b="1" cap="none" spc="0" dirty="0" smtClean="0">
                <a:ln w="10541" cmpd="sng">
                  <a:solidFill>
                    <a:srgbClr val="FFFF00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disponibilidad de los hoteles de la cadena </a:t>
            </a:r>
          </a:p>
          <a:p>
            <a:pPr algn="ctr"/>
            <a:endParaRPr lang="es-ES" sz="3600" b="1" dirty="0">
              <a:ln w="10541" cmpd="sng">
                <a:solidFill>
                  <a:srgbClr val="FFFF00"/>
                </a:solidFill>
                <a:prstDash val="solid"/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ctr"/>
            <a:r>
              <a:rPr lang="es-ES" sz="4800" b="1" cap="none" spc="0" dirty="0" smtClean="0">
                <a:ln w="10541" cmpd="sng">
                  <a:solidFill>
                    <a:srgbClr val="FFFF00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San Remo</a:t>
            </a:r>
            <a:endParaRPr lang="es-ES" sz="4800" b="1" cap="none" spc="0" dirty="0">
              <a:ln w="10541" cmpd="sng">
                <a:solidFill>
                  <a:srgbClr val="FFFF00"/>
                </a:solidFill>
                <a:prstDash val="solid"/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4" name="3 Imagen" descr="logo del hot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3429000"/>
            <a:ext cx="3241329" cy="3198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37611292"/>
      </p:ext>
    </p:extLst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4 Rectángulo"/>
          <p:cNvSpPr/>
          <p:nvPr/>
        </p:nvSpPr>
        <p:spPr>
          <a:xfrm>
            <a:off x="683568" y="116632"/>
            <a:ext cx="1584176" cy="36004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425064" y="5229200"/>
            <a:ext cx="794320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400" b="1" cap="none" spc="0" dirty="0" smtClean="0">
                <a:ln w="10541" cmpd="sng">
                  <a:solidFill>
                    <a:srgbClr val="FFFF00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Ingrese a nuestra web para consultar tarifas y disponibilidad:</a:t>
            </a:r>
          </a:p>
          <a:p>
            <a:pPr algn="ctr"/>
            <a:r>
              <a:rPr lang="es-ES" sz="2400" b="1" dirty="0" smtClean="0">
                <a:ln w="10541" cmpd="sng">
                  <a:solidFill>
                    <a:srgbClr val="FFFF00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www.sanremohoteles.com</a:t>
            </a:r>
            <a:endParaRPr lang="es-ES" sz="2400" b="1" cap="none" spc="0" dirty="0">
              <a:ln w="10541" cmpd="sng">
                <a:solidFill>
                  <a:srgbClr val="FFFF00"/>
                </a:solidFill>
                <a:prstDash val="solid"/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4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1763688" y="1052736"/>
            <a:ext cx="62646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 smtClean="0">
                <a:ln w="10541" cmpd="sng">
                  <a:solidFill>
                    <a:srgbClr val="FFFF00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Consulte</a:t>
            </a:r>
            <a:r>
              <a:rPr lang="es-ES" sz="2400" b="1" cap="none" spc="0" dirty="0" smtClean="0">
                <a:ln w="10541" cmpd="sng">
                  <a:solidFill>
                    <a:srgbClr val="FFFF00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el hotel que desea reservar…</a:t>
            </a:r>
            <a:endParaRPr lang="es-ES" sz="2400" b="1" cap="none" spc="0" dirty="0">
              <a:ln w="10541" cmpd="sng">
                <a:solidFill>
                  <a:srgbClr val="FFFF00"/>
                </a:solidFill>
                <a:prstDash val="solid"/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475656" y="2780928"/>
            <a:ext cx="792088" cy="72008"/>
          </a:xfrm>
          <a:prstGeom prst="rect">
            <a:avLst/>
          </a:prstGeom>
          <a:solidFill>
            <a:schemeClr val="accent1">
              <a:alpha val="0"/>
            </a:schemeClr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3635896" y="126876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sz="2400" b="1" cap="none" spc="0" dirty="0" smtClean="0">
                <a:ln w="10541" cmpd="sng">
                  <a:solidFill>
                    <a:srgbClr val="FFFF00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Luego la fecha de ingreso</a:t>
            </a:r>
            <a:endParaRPr lang="es-ES" sz="2400" b="1" cap="none" spc="0" dirty="0">
              <a:ln w="10541" cmpd="sng">
                <a:solidFill>
                  <a:srgbClr val="FFFF00"/>
                </a:solidFill>
                <a:prstDash val="solid"/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6012160" y="1268760"/>
            <a:ext cx="12504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>
                <a:ln w="10541" cmpd="sng">
                  <a:solidFill>
                    <a:srgbClr val="FFFF00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y egreso</a:t>
            </a:r>
            <a:endParaRPr lang="es-ES" sz="2400" dirty="0"/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5508104" y="2060848"/>
            <a:ext cx="1008112" cy="43204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899592" y="1340768"/>
            <a:ext cx="80648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cap="none" spc="0" dirty="0" smtClean="0">
                <a:ln w="10541" cmpd="sng">
                  <a:solidFill>
                    <a:srgbClr val="FFFF00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consulte la tarifa y la disponibilidad</a:t>
            </a:r>
            <a:endParaRPr lang="es-ES" sz="2400" b="1" cap="none" spc="0" dirty="0">
              <a:ln w="10541" cmpd="sng">
                <a:solidFill>
                  <a:srgbClr val="FFFF00"/>
                </a:solidFill>
                <a:prstDash val="solid"/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785786" y="1928802"/>
            <a:ext cx="499894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i="1" dirty="0" smtClean="0">
                <a:ln>
                  <a:solidFill>
                    <a:schemeClr val="tx1"/>
                  </a:solidFill>
                </a:ln>
              </a:rPr>
              <a:t>Importante: NO INGRESAR datos de contacto!</a:t>
            </a:r>
            <a:endParaRPr lang="es-ES" i="1" dirty="0">
              <a:ln>
                <a:solidFill>
                  <a:schemeClr val="bg1"/>
                </a:solidFill>
              </a:ln>
            </a:endParaRP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675456"/>
            <a:ext cx="9144000" cy="6858000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467544" y="5013176"/>
            <a:ext cx="76683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 smtClean="0">
                <a:ln w="10541" cmpd="sng">
                  <a:solidFill>
                    <a:srgbClr val="FFFF00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Al</a:t>
            </a:r>
            <a:r>
              <a:rPr lang="es-ES" sz="2400" b="1" cap="none" spc="0" dirty="0" smtClean="0">
                <a:ln w="10541" cmpd="sng">
                  <a:solidFill>
                    <a:srgbClr val="FFFF00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precio que aparece en naranja aplique el descuento </a:t>
            </a:r>
            <a:r>
              <a:rPr lang="es-ES" sz="2400" b="1" cap="none" spc="0" dirty="0" smtClean="0">
                <a:ln w="10541" cmpd="sng">
                  <a:solidFill>
                    <a:srgbClr val="FFFF00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del 20% convenido con </a:t>
            </a:r>
            <a:r>
              <a:rPr lang="es-ES" sz="2400" b="1" cap="none" spc="0" dirty="0" smtClean="0">
                <a:ln w="10541" cmpd="sng">
                  <a:solidFill>
                    <a:srgbClr val="FFFF00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CePETel</a:t>
            </a:r>
            <a:r>
              <a:rPr lang="es-ES" sz="2400" b="1" cap="none" spc="0" dirty="0" smtClean="0">
                <a:ln w="10541" cmpd="sng">
                  <a:solidFill>
                    <a:srgbClr val="FFFF00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s-ES" sz="2400" b="1" cap="none" spc="0" dirty="0">
              <a:ln w="10541" cmpd="sng">
                <a:solidFill>
                  <a:srgbClr val="FFFF00"/>
                </a:solidFill>
                <a:prstDash val="solid"/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516216" y="2060848"/>
            <a:ext cx="1008112" cy="216024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 rot="10800000" flipV="1">
            <a:off x="428596" y="357166"/>
            <a:ext cx="8388424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1" cap="none" spc="0" dirty="0" smtClean="0">
                <a:ln w="3175" cmpd="sng">
                  <a:solidFill>
                    <a:schemeClr val="tx1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Luego envíe un correo </a:t>
            </a:r>
            <a:r>
              <a:rPr lang="es-ES" sz="3600" b="1" cap="none" spc="0" dirty="0" smtClean="0">
                <a:ln w="3175" cmpd="sng">
                  <a:solidFill>
                    <a:schemeClr val="tx1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a </a:t>
            </a:r>
          </a:p>
          <a:p>
            <a:pPr algn="ctr"/>
            <a:r>
              <a:rPr lang="es-ES" sz="3600" b="1" cap="none" spc="0" dirty="0" smtClean="0">
                <a:ln w="3175" cmpd="sng">
                  <a:solidFill>
                    <a:schemeClr val="tx1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Garamond" pitchFamily="18" charset="0"/>
                <a:hlinkClick r:id="rId2"/>
              </a:rPr>
              <a:t>accion-social@cepetel.org.ar</a:t>
            </a:r>
            <a:r>
              <a:rPr lang="es-ES" sz="3600" b="1" cap="none" spc="0" dirty="0" smtClean="0">
                <a:ln w="3175" cmpd="sng">
                  <a:solidFill>
                    <a:schemeClr val="tx1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 con copia a </a:t>
            </a:r>
            <a:r>
              <a:rPr lang="es-ES" sz="3600" b="1" u="sng" cap="none" spc="0" dirty="0" smtClean="0">
                <a:ln w="3175" cmpd="sng">
                  <a:solidFill>
                    <a:schemeClr val="tx1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Garamond" pitchFamily="18" charset="0"/>
                <a:hlinkClick r:id="rId3"/>
              </a:rPr>
              <a:t>comercialización@sanremohoteles.com</a:t>
            </a:r>
            <a:r>
              <a:rPr lang="es-ES" sz="3600" b="1" cap="none" spc="0" dirty="0" smtClean="0">
                <a:ln w="3175" cmpd="sng">
                  <a:solidFill>
                    <a:schemeClr val="tx1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 indicando  nombre del pasajero, fecha de ingreso y egreso, cantidad y tipo de habitación, y el monto  ya con su descuento convenio incluido. Nosotros procederemos a verificar, y de estar correcto enviaremos la confirmación de la reserva</a:t>
            </a:r>
            <a:r>
              <a:rPr lang="es-ES" sz="3600" b="1" cap="none" spc="0" dirty="0" smtClean="0">
                <a:ln w="10541" cmpd="sng">
                  <a:solidFill>
                    <a:schemeClr val="tx1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.</a:t>
            </a:r>
            <a:endParaRPr lang="es-ES" sz="3600" b="1" cap="none" spc="0" dirty="0">
              <a:ln w="10541" cmpd="sng">
                <a:solidFill>
                  <a:schemeClr val="tx1"/>
                </a:solidFill>
                <a:prstDash val="solid"/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Garamond" pitchFamily="18" charset="0"/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124</Words>
  <Application>Microsoft Office PowerPoint</Application>
  <PresentationFormat>Presentación en pantalla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*</dc:creator>
  <cp:lastModifiedBy>Accion-social</cp:lastModifiedBy>
  <cp:revision>13</cp:revision>
  <dcterms:created xsi:type="dcterms:W3CDTF">2015-05-30T11:16:48Z</dcterms:created>
  <dcterms:modified xsi:type="dcterms:W3CDTF">2016-01-26T20:13:50Z</dcterms:modified>
</cp:coreProperties>
</file>